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73" r:id="rId3"/>
    <p:sldId id="275" r:id="rId4"/>
    <p:sldId id="29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69" r:id="rId24"/>
    <p:sldId id="296" r:id="rId25"/>
    <p:sldId id="297" r:id="rId26"/>
    <p:sldId id="298" r:id="rId27"/>
    <p:sldId id="299" r:id="rId28"/>
    <p:sldId id="30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3126C9-87CE-48A5-85F6-4F9E8547D29E}" v="1" dt="2024-05-02T17:17:49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511" autoAdjust="0"/>
  </p:normalViewPr>
  <p:slideViewPr>
    <p:cSldViewPr snapToGrid="0">
      <p:cViewPr varScale="1">
        <p:scale>
          <a:sx n="100" d="100"/>
          <a:sy n="100" d="100"/>
        </p:scale>
        <p:origin x="9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image" Target="../media/image48.svg"/><Relationship Id="rId1" Type="http://schemas.openxmlformats.org/officeDocument/2006/relationships/image" Target="../media/image9.png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11.png"/><Relationship Id="rId10" Type="http://schemas.openxmlformats.org/officeDocument/2006/relationships/image" Target="../media/image55.svg"/><Relationship Id="rId4" Type="http://schemas.openxmlformats.org/officeDocument/2006/relationships/image" Target="../media/image50.svg"/><Relationship Id="rId9" Type="http://schemas.openxmlformats.org/officeDocument/2006/relationships/image" Target="../media/image5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image" Target="../media/image48.svg"/><Relationship Id="rId1" Type="http://schemas.openxmlformats.org/officeDocument/2006/relationships/image" Target="../media/image9.png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11.png"/><Relationship Id="rId10" Type="http://schemas.openxmlformats.org/officeDocument/2006/relationships/image" Target="../media/image55.svg"/><Relationship Id="rId4" Type="http://schemas.openxmlformats.org/officeDocument/2006/relationships/image" Target="../media/image50.svg"/><Relationship Id="rId9" Type="http://schemas.openxmlformats.org/officeDocument/2006/relationships/image" Target="../media/image5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048FE-4F9E-4B0B-893E-D8E7D0A61B3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914BEF-54C5-4446-A41C-C14F1E6EB54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Role of AMPP Chapters in Advocacy</a:t>
          </a:r>
          <a:endParaRPr lang="en-US"/>
        </a:p>
      </dgm:t>
    </dgm:pt>
    <dgm:pt modelId="{9A869994-AC3F-414A-979B-130121E23A48}" type="parTrans" cxnId="{3CC0A564-7E3E-416B-8E06-029367A1D633}">
      <dgm:prSet/>
      <dgm:spPr/>
      <dgm:t>
        <a:bodyPr/>
        <a:lstStyle/>
        <a:p>
          <a:endParaRPr lang="en-US"/>
        </a:p>
      </dgm:t>
    </dgm:pt>
    <dgm:pt modelId="{FFEABCE6-3C11-48DD-9B97-69D7B8127976}" type="sibTrans" cxnId="{3CC0A564-7E3E-416B-8E06-029367A1D633}">
      <dgm:prSet/>
      <dgm:spPr/>
      <dgm:t>
        <a:bodyPr/>
        <a:lstStyle/>
        <a:p>
          <a:endParaRPr lang="en-US"/>
        </a:p>
      </dgm:t>
    </dgm:pt>
    <dgm:pt modelId="{C3BC150E-046B-4271-9CD0-9B449D96AE9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Importance of Grassroots Efforts</a:t>
          </a:r>
          <a:endParaRPr lang="en-US"/>
        </a:p>
      </dgm:t>
    </dgm:pt>
    <dgm:pt modelId="{3C02FD84-9E0C-48B7-B25C-C89E8D7EEC64}" type="parTrans" cxnId="{1245CFD9-DEDA-4FD6-BEA9-9B396F45C0AA}">
      <dgm:prSet/>
      <dgm:spPr/>
      <dgm:t>
        <a:bodyPr/>
        <a:lstStyle/>
        <a:p>
          <a:endParaRPr lang="en-US"/>
        </a:p>
      </dgm:t>
    </dgm:pt>
    <dgm:pt modelId="{8D5AC47E-6812-4766-A1BF-21AEF762A69F}" type="sibTrans" cxnId="{1245CFD9-DEDA-4FD6-BEA9-9B396F45C0AA}">
      <dgm:prSet/>
      <dgm:spPr/>
      <dgm:t>
        <a:bodyPr/>
        <a:lstStyle/>
        <a:p>
          <a:endParaRPr lang="en-US"/>
        </a:p>
      </dgm:t>
    </dgm:pt>
    <dgm:pt modelId="{459801F7-AD66-4634-9BEC-FA125D50639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Objectives of This Presentation</a:t>
          </a:r>
          <a:endParaRPr lang="en-US"/>
        </a:p>
      </dgm:t>
    </dgm:pt>
    <dgm:pt modelId="{7B35B20F-6CFF-4980-9957-6E9D525009E2}" type="parTrans" cxnId="{ADF252C5-3C41-4949-BE1A-A82C1FF936A8}">
      <dgm:prSet/>
      <dgm:spPr/>
      <dgm:t>
        <a:bodyPr/>
        <a:lstStyle/>
        <a:p>
          <a:endParaRPr lang="en-US"/>
        </a:p>
      </dgm:t>
    </dgm:pt>
    <dgm:pt modelId="{60E4BC36-387B-4FCE-8123-054A72280A68}" type="sibTrans" cxnId="{ADF252C5-3C41-4949-BE1A-A82C1FF936A8}">
      <dgm:prSet/>
      <dgm:spPr/>
      <dgm:t>
        <a:bodyPr/>
        <a:lstStyle/>
        <a:p>
          <a:endParaRPr lang="en-US"/>
        </a:p>
      </dgm:t>
    </dgm:pt>
    <dgm:pt modelId="{80F55B9C-78E7-497B-AC32-0229E26E37BE}" type="pres">
      <dgm:prSet presAssocID="{21C048FE-4F9E-4B0B-893E-D8E7D0A61B33}" presName="root" presStyleCnt="0">
        <dgm:presLayoutVars>
          <dgm:dir/>
          <dgm:resizeHandles val="exact"/>
        </dgm:presLayoutVars>
      </dgm:prSet>
      <dgm:spPr/>
    </dgm:pt>
    <dgm:pt modelId="{52D53F55-4F68-4C14-BEA2-F5FB3EF75663}" type="pres">
      <dgm:prSet presAssocID="{94914BEF-54C5-4446-A41C-C14F1E6EB546}" presName="compNode" presStyleCnt="0"/>
      <dgm:spPr/>
    </dgm:pt>
    <dgm:pt modelId="{4C9F77F1-F273-4F69-8A29-DDC5273A987F}" type="pres">
      <dgm:prSet presAssocID="{94914BEF-54C5-4446-A41C-C14F1E6EB546}" presName="iconBgRect" presStyleLbl="bgShp" presStyleIdx="0" presStyleCnt="3"/>
      <dgm:spPr/>
    </dgm:pt>
    <dgm:pt modelId="{537F2264-60B1-4438-ABA8-7171E487D73D}" type="pres">
      <dgm:prSet presAssocID="{94914BEF-54C5-4446-A41C-C14F1E6EB54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AC1F001A-C7C9-4197-A01F-670C613FDCB9}" type="pres">
      <dgm:prSet presAssocID="{94914BEF-54C5-4446-A41C-C14F1E6EB546}" presName="spaceRect" presStyleCnt="0"/>
      <dgm:spPr/>
    </dgm:pt>
    <dgm:pt modelId="{3D03C7B6-9415-4C6F-A94A-0169BCD59B3D}" type="pres">
      <dgm:prSet presAssocID="{94914BEF-54C5-4446-A41C-C14F1E6EB546}" presName="textRect" presStyleLbl="revTx" presStyleIdx="0" presStyleCnt="3">
        <dgm:presLayoutVars>
          <dgm:chMax val="1"/>
          <dgm:chPref val="1"/>
        </dgm:presLayoutVars>
      </dgm:prSet>
      <dgm:spPr/>
    </dgm:pt>
    <dgm:pt modelId="{9BA90468-66E3-48D7-AACB-44A4D4417776}" type="pres">
      <dgm:prSet presAssocID="{FFEABCE6-3C11-48DD-9B97-69D7B8127976}" presName="sibTrans" presStyleCnt="0"/>
      <dgm:spPr/>
    </dgm:pt>
    <dgm:pt modelId="{F13BBA12-673E-479C-8DAF-AA1E37229409}" type="pres">
      <dgm:prSet presAssocID="{C3BC150E-046B-4271-9CD0-9B449D96AE91}" presName="compNode" presStyleCnt="0"/>
      <dgm:spPr/>
    </dgm:pt>
    <dgm:pt modelId="{D08B820C-4608-4E9F-9309-1E471A6BC799}" type="pres">
      <dgm:prSet presAssocID="{C3BC150E-046B-4271-9CD0-9B449D96AE91}" presName="iconBgRect" presStyleLbl="bgShp" presStyleIdx="1" presStyleCnt="3"/>
      <dgm:spPr/>
    </dgm:pt>
    <dgm:pt modelId="{E4A4C6B9-48D7-457B-823E-38E9C87531D4}" type="pres">
      <dgm:prSet presAssocID="{C3BC150E-046B-4271-9CD0-9B449D96AE9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7BDBBD3-BE05-4E61-A20D-651955226BA0}" type="pres">
      <dgm:prSet presAssocID="{C3BC150E-046B-4271-9CD0-9B449D96AE91}" presName="spaceRect" presStyleCnt="0"/>
      <dgm:spPr/>
    </dgm:pt>
    <dgm:pt modelId="{05016897-009D-46EE-86C8-EFD54A711691}" type="pres">
      <dgm:prSet presAssocID="{C3BC150E-046B-4271-9CD0-9B449D96AE91}" presName="textRect" presStyleLbl="revTx" presStyleIdx="1" presStyleCnt="3">
        <dgm:presLayoutVars>
          <dgm:chMax val="1"/>
          <dgm:chPref val="1"/>
        </dgm:presLayoutVars>
      </dgm:prSet>
      <dgm:spPr/>
    </dgm:pt>
    <dgm:pt modelId="{4722E58B-578C-4A3C-8B09-AB40BDFC6E92}" type="pres">
      <dgm:prSet presAssocID="{8D5AC47E-6812-4766-A1BF-21AEF762A69F}" presName="sibTrans" presStyleCnt="0"/>
      <dgm:spPr/>
    </dgm:pt>
    <dgm:pt modelId="{FC02CC42-5DFD-498C-94F1-D56934919590}" type="pres">
      <dgm:prSet presAssocID="{459801F7-AD66-4634-9BEC-FA125D506396}" presName="compNode" presStyleCnt="0"/>
      <dgm:spPr/>
    </dgm:pt>
    <dgm:pt modelId="{C9D60C12-DC53-405C-A2B9-35686B1D7CFA}" type="pres">
      <dgm:prSet presAssocID="{459801F7-AD66-4634-9BEC-FA125D506396}" presName="iconBgRect" presStyleLbl="bgShp" presStyleIdx="2" presStyleCnt="3"/>
      <dgm:spPr/>
    </dgm:pt>
    <dgm:pt modelId="{693AB57E-59D1-49B3-A47E-7C54155A3160}" type="pres">
      <dgm:prSet presAssocID="{459801F7-AD66-4634-9BEC-FA125D50639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F17BC0-B581-4F56-BADB-EE3E335C0359}" type="pres">
      <dgm:prSet presAssocID="{459801F7-AD66-4634-9BEC-FA125D506396}" presName="spaceRect" presStyleCnt="0"/>
      <dgm:spPr/>
    </dgm:pt>
    <dgm:pt modelId="{484A3B07-53AC-479C-BB4B-C6F10909FCED}" type="pres">
      <dgm:prSet presAssocID="{459801F7-AD66-4634-9BEC-FA125D50639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8E8A040-4543-4D63-9E9A-399A169B6D6A}" type="presOf" srcId="{459801F7-AD66-4634-9BEC-FA125D506396}" destId="{484A3B07-53AC-479C-BB4B-C6F10909FCED}" srcOrd="0" destOrd="0" presId="urn:microsoft.com/office/officeart/2018/5/layout/IconCircleLabelList"/>
    <dgm:cxn modelId="{3CC0A564-7E3E-416B-8E06-029367A1D633}" srcId="{21C048FE-4F9E-4B0B-893E-D8E7D0A61B33}" destId="{94914BEF-54C5-4446-A41C-C14F1E6EB546}" srcOrd="0" destOrd="0" parTransId="{9A869994-AC3F-414A-979B-130121E23A48}" sibTransId="{FFEABCE6-3C11-48DD-9B97-69D7B8127976}"/>
    <dgm:cxn modelId="{7E094E89-87DC-4A3F-B681-3ADC8B3EFBFA}" type="presOf" srcId="{C3BC150E-046B-4271-9CD0-9B449D96AE91}" destId="{05016897-009D-46EE-86C8-EFD54A711691}" srcOrd="0" destOrd="0" presId="urn:microsoft.com/office/officeart/2018/5/layout/IconCircleLabelList"/>
    <dgm:cxn modelId="{CB847A96-1B42-4C2D-9652-B25D66C892A1}" type="presOf" srcId="{21C048FE-4F9E-4B0B-893E-D8E7D0A61B33}" destId="{80F55B9C-78E7-497B-AC32-0229E26E37BE}" srcOrd="0" destOrd="0" presId="urn:microsoft.com/office/officeart/2018/5/layout/IconCircleLabelList"/>
    <dgm:cxn modelId="{ADF252C5-3C41-4949-BE1A-A82C1FF936A8}" srcId="{21C048FE-4F9E-4B0B-893E-D8E7D0A61B33}" destId="{459801F7-AD66-4634-9BEC-FA125D506396}" srcOrd="2" destOrd="0" parTransId="{7B35B20F-6CFF-4980-9957-6E9D525009E2}" sibTransId="{60E4BC36-387B-4FCE-8123-054A72280A68}"/>
    <dgm:cxn modelId="{1245CFD9-DEDA-4FD6-BEA9-9B396F45C0AA}" srcId="{21C048FE-4F9E-4B0B-893E-D8E7D0A61B33}" destId="{C3BC150E-046B-4271-9CD0-9B449D96AE91}" srcOrd="1" destOrd="0" parTransId="{3C02FD84-9E0C-48B7-B25C-C89E8D7EEC64}" sibTransId="{8D5AC47E-6812-4766-A1BF-21AEF762A69F}"/>
    <dgm:cxn modelId="{0ECA45EA-DC82-4BFB-B046-DE95FD980A51}" type="presOf" srcId="{94914BEF-54C5-4446-A41C-C14F1E6EB546}" destId="{3D03C7B6-9415-4C6F-A94A-0169BCD59B3D}" srcOrd="0" destOrd="0" presId="urn:microsoft.com/office/officeart/2018/5/layout/IconCircleLabelList"/>
    <dgm:cxn modelId="{9125558E-4958-4680-BFEB-754E41A40B13}" type="presParOf" srcId="{80F55B9C-78E7-497B-AC32-0229E26E37BE}" destId="{52D53F55-4F68-4C14-BEA2-F5FB3EF75663}" srcOrd="0" destOrd="0" presId="urn:microsoft.com/office/officeart/2018/5/layout/IconCircleLabelList"/>
    <dgm:cxn modelId="{3E3160A8-ADF3-4D11-A00C-0FB892D38D1A}" type="presParOf" srcId="{52D53F55-4F68-4C14-BEA2-F5FB3EF75663}" destId="{4C9F77F1-F273-4F69-8A29-DDC5273A987F}" srcOrd="0" destOrd="0" presId="urn:microsoft.com/office/officeart/2018/5/layout/IconCircleLabelList"/>
    <dgm:cxn modelId="{6589E79E-21E2-4122-BB25-8E21608AA61A}" type="presParOf" srcId="{52D53F55-4F68-4C14-BEA2-F5FB3EF75663}" destId="{537F2264-60B1-4438-ABA8-7171E487D73D}" srcOrd="1" destOrd="0" presId="urn:microsoft.com/office/officeart/2018/5/layout/IconCircleLabelList"/>
    <dgm:cxn modelId="{4A22EF24-5A2E-4E5C-BA07-CFA98091C17A}" type="presParOf" srcId="{52D53F55-4F68-4C14-BEA2-F5FB3EF75663}" destId="{AC1F001A-C7C9-4197-A01F-670C613FDCB9}" srcOrd="2" destOrd="0" presId="urn:microsoft.com/office/officeart/2018/5/layout/IconCircleLabelList"/>
    <dgm:cxn modelId="{69E7D183-3520-4BF1-8F2A-54BD31B8482F}" type="presParOf" srcId="{52D53F55-4F68-4C14-BEA2-F5FB3EF75663}" destId="{3D03C7B6-9415-4C6F-A94A-0169BCD59B3D}" srcOrd="3" destOrd="0" presId="urn:microsoft.com/office/officeart/2018/5/layout/IconCircleLabelList"/>
    <dgm:cxn modelId="{52F94DD7-CD65-4B81-8F6D-696258F45405}" type="presParOf" srcId="{80F55B9C-78E7-497B-AC32-0229E26E37BE}" destId="{9BA90468-66E3-48D7-AACB-44A4D4417776}" srcOrd="1" destOrd="0" presId="urn:microsoft.com/office/officeart/2018/5/layout/IconCircleLabelList"/>
    <dgm:cxn modelId="{072CA7B3-1802-489B-BE41-1719A38D41AE}" type="presParOf" srcId="{80F55B9C-78E7-497B-AC32-0229E26E37BE}" destId="{F13BBA12-673E-479C-8DAF-AA1E37229409}" srcOrd="2" destOrd="0" presId="urn:microsoft.com/office/officeart/2018/5/layout/IconCircleLabelList"/>
    <dgm:cxn modelId="{7C8A8943-148C-4E91-AAF5-828C09319455}" type="presParOf" srcId="{F13BBA12-673E-479C-8DAF-AA1E37229409}" destId="{D08B820C-4608-4E9F-9309-1E471A6BC799}" srcOrd="0" destOrd="0" presId="urn:microsoft.com/office/officeart/2018/5/layout/IconCircleLabelList"/>
    <dgm:cxn modelId="{AB3378E6-1A52-4A6D-A17D-DFD1E38F1523}" type="presParOf" srcId="{F13BBA12-673E-479C-8DAF-AA1E37229409}" destId="{E4A4C6B9-48D7-457B-823E-38E9C87531D4}" srcOrd="1" destOrd="0" presId="urn:microsoft.com/office/officeart/2018/5/layout/IconCircleLabelList"/>
    <dgm:cxn modelId="{FA0B7E69-997F-42B8-AFEF-A76EBBFCF095}" type="presParOf" srcId="{F13BBA12-673E-479C-8DAF-AA1E37229409}" destId="{27BDBBD3-BE05-4E61-A20D-651955226BA0}" srcOrd="2" destOrd="0" presId="urn:microsoft.com/office/officeart/2018/5/layout/IconCircleLabelList"/>
    <dgm:cxn modelId="{E15E2DC1-4BBC-4B66-8E8C-F732DA628835}" type="presParOf" srcId="{F13BBA12-673E-479C-8DAF-AA1E37229409}" destId="{05016897-009D-46EE-86C8-EFD54A711691}" srcOrd="3" destOrd="0" presId="urn:microsoft.com/office/officeart/2018/5/layout/IconCircleLabelList"/>
    <dgm:cxn modelId="{4D526346-FF4D-4BF6-9D8C-012DC3D05340}" type="presParOf" srcId="{80F55B9C-78E7-497B-AC32-0229E26E37BE}" destId="{4722E58B-578C-4A3C-8B09-AB40BDFC6E92}" srcOrd="3" destOrd="0" presId="urn:microsoft.com/office/officeart/2018/5/layout/IconCircleLabelList"/>
    <dgm:cxn modelId="{263435C8-E29D-475F-A5D0-58B740449895}" type="presParOf" srcId="{80F55B9C-78E7-497B-AC32-0229E26E37BE}" destId="{FC02CC42-5DFD-498C-94F1-D56934919590}" srcOrd="4" destOrd="0" presId="urn:microsoft.com/office/officeart/2018/5/layout/IconCircleLabelList"/>
    <dgm:cxn modelId="{3150A3AE-3298-4B8E-ADC3-6FCAD826A891}" type="presParOf" srcId="{FC02CC42-5DFD-498C-94F1-D56934919590}" destId="{C9D60C12-DC53-405C-A2B9-35686B1D7CFA}" srcOrd="0" destOrd="0" presId="urn:microsoft.com/office/officeart/2018/5/layout/IconCircleLabelList"/>
    <dgm:cxn modelId="{E5C08063-FBB2-4CA4-9ED5-BCA5CA11C6A0}" type="presParOf" srcId="{FC02CC42-5DFD-498C-94F1-D56934919590}" destId="{693AB57E-59D1-49B3-A47E-7C54155A3160}" srcOrd="1" destOrd="0" presId="urn:microsoft.com/office/officeart/2018/5/layout/IconCircleLabelList"/>
    <dgm:cxn modelId="{B7A77292-AA47-4C6A-A255-49C3DB73A631}" type="presParOf" srcId="{FC02CC42-5DFD-498C-94F1-D56934919590}" destId="{50F17BC0-B581-4F56-BADB-EE3E335C0359}" srcOrd="2" destOrd="0" presId="urn:microsoft.com/office/officeart/2018/5/layout/IconCircleLabelList"/>
    <dgm:cxn modelId="{7BCE904D-5E85-4CE3-8D8A-1F5729465D75}" type="presParOf" srcId="{FC02CC42-5DFD-498C-94F1-D56934919590}" destId="{484A3B07-53AC-479C-BB4B-C6F10909FCE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594DA3-68DD-4695-BE8E-EB17F03673A8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1AAA6D-4C70-4010-A1FA-387B66E8A6C6}">
      <dgm:prSet/>
      <dgm:spPr/>
      <dgm:t>
        <a:bodyPr/>
        <a:lstStyle/>
        <a:p>
          <a:pPr>
            <a:defRPr cap="all"/>
          </a:pPr>
          <a:r>
            <a:rPr lang="en-US" b="0" i="0"/>
            <a:t>Highlight the impact of grassroots advocacy in advancing AMPP's mission</a:t>
          </a:r>
          <a:endParaRPr lang="en-US"/>
        </a:p>
      </dgm:t>
    </dgm:pt>
    <dgm:pt modelId="{46A89783-2707-4E56-98C7-A1F980CBE907}" type="parTrans" cxnId="{37A30980-8067-40C2-84A1-60FD9615ECF0}">
      <dgm:prSet/>
      <dgm:spPr/>
      <dgm:t>
        <a:bodyPr/>
        <a:lstStyle/>
        <a:p>
          <a:endParaRPr lang="en-US"/>
        </a:p>
      </dgm:t>
    </dgm:pt>
    <dgm:pt modelId="{043BF4D7-8570-4774-A16D-434D4FC760B8}" type="sibTrans" cxnId="{37A30980-8067-40C2-84A1-60FD9615ECF0}">
      <dgm:prSet/>
      <dgm:spPr/>
      <dgm:t>
        <a:bodyPr/>
        <a:lstStyle/>
        <a:p>
          <a:endParaRPr lang="en-US"/>
        </a:p>
      </dgm:t>
    </dgm:pt>
    <dgm:pt modelId="{72E3FD12-4736-4274-95D9-1D70088F60EC}">
      <dgm:prSet/>
      <dgm:spPr/>
      <dgm:t>
        <a:bodyPr/>
        <a:lstStyle/>
        <a:p>
          <a:pPr>
            <a:defRPr cap="all"/>
          </a:pPr>
          <a:r>
            <a:rPr lang="en-US" b="0" i="0"/>
            <a:t>Emphasize the role of local chapters in driving change on key issues</a:t>
          </a:r>
          <a:endParaRPr lang="en-US"/>
        </a:p>
      </dgm:t>
    </dgm:pt>
    <dgm:pt modelId="{5AF029BE-4979-4884-9AFC-CD0A633B08ED}" type="parTrans" cxnId="{6B096570-D3BB-477E-9554-B69E71386422}">
      <dgm:prSet/>
      <dgm:spPr/>
      <dgm:t>
        <a:bodyPr/>
        <a:lstStyle/>
        <a:p>
          <a:endParaRPr lang="en-US"/>
        </a:p>
      </dgm:t>
    </dgm:pt>
    <dgm:pt modelId="{01DD017E-54BD-4F21-82E7-B706597F8F20}" type="sibTrans" cxnId="{6B096570-D3BB-477E-9554-B69E71386422}">
      <dgm:prSet/>
      <dgm:spPr/>
      <dgm:t>
        <a:bodyPr/>
        <a:lstStyle/>
        <a:p>
          <a:endParaRPr lang="en-US"/>
        </a:p>
      </dgm:t>
    </dgm:pt>
    <dgm:pt modelId="{56F06129-95B9-4CCB-9034-A42FE0533032}" type="pres">
      <dgm:prSet presAssocID="{A3594DA3-68DD-4695-BE8E-EB17F03673A8}" presName="diagram" presStyleCnt="0">
        <dgm:presLayoutVars>
          <dgm:dir/>
          <dgm:resizeHandles val="exact"/>
        </dgm:presLayoutVars>
      </dgm:prSet>
      <dgm:spPr/>
    </dgm:pt>
    <dgm:pt modelId="{6E21F3FF-BF73-4221-A667-DA58C651088B}" type="pres">
      <dgm:prSet presAssocID="{D11AAA6D-4C70-4010-A1FA-387B66E8A6C6}" presName="node" presStyleLbl="node1" presStyleIdx="0" presStyleCnt="2">
        <dgm:presLayoutVars>
          <dgm:bulletEnabled val="1"/>
        </dgm:presLayoutVars>
      </dgm:prSet>
      <dgm:spPr/>
    </dgm:pt>
    <dgm:pt modelId="{ACF198D9-D1C7-4286-B524-C5BB6109B046}" type="pres">
      <dgm:prSet presAssocID="{043BF4D7-8570-4774-A16D-434D4FC760B8}" presName="sibTrans" presStyleCnt="0"/>
      <dgm:spPr/>
    </dgm:pt>
    <dgm:pt modelId="{4996CFE2-52A0-4EF7-97AF-008E556159FF}" type="pres">
      <dgm:prSet presAssocID="{72E3FD12-4736-4274-95D9-1D70088F60EC}" presName="node" presStyleLbl="node1" presStyleIdx="1" presStyleCnt="2">
        <dgm:presLayoutVars>
          <dgm:bulletEnabled val="1"/>
        </dgm:presLayoutVars>
      </dgm:prSet>
      <dgm:spPr/>
    </dgm:pt>
  </dgm:ptLst>
  <dgm:cxnLst>
    <dgm:cxn modelId="{D7A69523-4813-4E0E-A48C-53B0D41312B7}" type="presOf" srcId="{72E3FD12-4736-4274-95D9-1D70088F60EC}" destId="{4996CFE2-52A0-4EF7-97AF-008E556159FF}" srcOrd="0" destOrd="0" presId="urn:microsoft.com/office/officeart/2005/8/layout/default"/>
    <dgm:cxn modelId="{6B096570-D3BB-477E-9554-B69E71386422}" srcId="{A3594DA3-68DD-4695-BE8E-EB17F03673A8}" destId="{72E3FD12-4736-4274-95D9-1D70088F60EC}" srcOrd="1" destOrd="0" parTransId="{5AF029BE-4979-4884-9AFC-CD0A633B08ED}" sibTransId="{01DD017E-54BD-4F21-82E7-B706597F8F20}"/>
    <dgm:cxn modelId="{37A30980-8067-40C2-84A1-60FD9615ECF0}" srcId="{A3594DA3-68DD-4695-BE8E-EB17F03673A8}" destId="{D11AAA6D-4C70-4010-A1FA-387B66E8A6C6}" srcOrd="0" destOrd="0" parTransId="{46A89783-2707-4E56-98C7-A1F980CBE907}" sibTransId="{043BF4D7-8570-4774-A16D-434D4FC760B8}"/>
    <dgm:cxn modelId="{56683788-A2BF-4741-B287-75ADB28F1378}" type="presOf" srcId="{D11AAA6D-4C70-4010-A1FA-387B66E8A6C6}" destId="{6E21F3FF-BF73-4221-A667-DA58C651088B}" srcOrd="0" destOrd="0" presId="urn:microsoft.com/office/officeart/2005/8/layout/default"/>
    <dgm:cxn modelId="{6384C9C3-6537-4031-A819-08F6357AEC72}" type="presOf" srcId="{A3594DA3-68DD-4695-BE8E-EB17F03673A8}" destId="{56F06129-95B9-4CCB-9034-A42FE0533032}" srcOrd="0" destOrd="0" presId="urn:microsoft.com/office/officeart/2005/8/layout/default"/>
    <dgm:cxn modelId="{0393EBF9-7A98-44D8-BB69-6E6D68899E09}" type="presParOf" srcId="{56F06129-95B9-4CCB-9034-A42FE0533032}" destId="{6E21F3FF-BF73-4221-A667-DA58C651088B}" srcOrd="0" destOrd="0" presId="urn:microsoft.com/office/officeart/2005/8/layout/default"/>
    <dgm:cxn modelId="{C902551B-0BA5-4833-82B3-25F746F47735}" type="presParOf" srcId="{56F06129-95B9-4CCB-9034-A42FE0533032}" destId="{ACF198D9-D1C7-4286-B524-C5BB6109B046}" srcOrd="1" destOrd="0" presId="urn:microsoft.com/office/officeart/2005/8/layout/default"/>
    <dgm:cxn modelId="{A9B31E45-B7B3-4668-9E6C-F37B7A67BCCA}" type="presParOf" srcId="{56F06129-95B9-4CCB-9034-A42FE0533032}" destId="{4996CFE2-52A0-4EF7-97AF-008E556159F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54230D-CC38-4E48-AEDD-88ABFA6769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2016A77-FD2A-40CB-8865-A509E79AACD8}">
      <dgm:prSet/>
      <dgm:spPr/>
      <dgm:t>
        <a:bodyPr/>
        <a:lstStyle/>
        <a:p>
          <a:r>
            <a:rPr lang="en-US" b="0" i="0"/>
            <a:t>Strategies for maintaining member engagement</a:t>
          </a:r>
          <a:endParaRPr lang="en-US"/>
        </a:p>
      </dgm:t>
    </dgm:pt>
    <dgm:pt modelId="{7F5B056E-67DB-4310-8A67-E8CDA11158E6}" type="parTrans" cxnId="{2C148076-9C2C-40D9-BEF0-A944462CADBD}">
      <dgm:prSet/>
      <dgm:spPr/>
      <dgm:t>
        <a:bodyPr/>
        <a:lstStyle/>
        <a:p>
          <a:endParaRPr lang="en-US"/>
        </a:p>
      </dgm:t>
    </dgm:pt>
    <dgm:pt modelId="{11B935CB-B5E0-4B8F-AA51-8A91FF485E08}" type="sibTrans" cxnId="{2C148076-9C2C-40D9-BEF0-A944462CADBD}">
      <dgm:prSet/>
      <dgm:spPr/>
      <dgm:t>
        <a:bodyPr/>
        <a:lstStyle/>
        <a:p>
          <a:endParaRPr lang="en-US"/>
        </a:p>
      </dgm:t>
    </dgm:pt>
    <dgm:pt modelId="{D6482377-C6DA-42DF-ABB5-B26B44A93089}">
      <dgm:prSet/>
      <dgm:spPr/>
      <dgm:t>
        <a:bodyPr/>
        <a:lstStyle/>
        <a:p>
          <a:r>
            <a:rPr lang="en-US" b="0" i="0"/>
            <a:t>Importance of consistency and alignment with campaign goals</a:t>
          </a:r>
          <a:endParaRPr lang="en-US"/>
        </a:p>
      </dgm:t>
    </dgm:pt>
    <dgm:pt modelId="{3D6C44BD-F0E2-4FF6-827C-3482BBE83794}" type="parTrans" cxnId="{747105C7-3D6C-411F-911E-B51A201DA473}">
      <dgm:prSet/>
      <dgm:spPr/>
      <dgm:t>
        <a:bodyPr/>
        <a:lstStyle/>
        <a:p>
          <a:endParaRPr lang="en-US"/>
        </a:p>
      </dgm:t>
    </dgm:pt>
    <dgm:pt modelId="{20B8EA0F-BEDE-4A4D-A96E-79B59F774D41}" type="sibTrans" cxnId="{747105C7-3D6C-411F-911E-B51A201DA473}">
      <dgm:prSet/>
      <dgm:spPr/>
      <dgm:t>
        <a:bodyPr/>
        <a:lstStyle/>
        <a:p>
          <a:endParaRPr lang="en-US"/>
        </a:p>
      </dgm:t>
    </dgm:pt>
    <dgm:pt modelId="{F39FE964-A44A-4E34-9030-303734B65946}">
      <dgm:prSet/>
      <dgm:spPr/>
      <dgm:t>
        <a:bodyPr/>
        <a:lstStyle/>
        <a:p>
          <a:r>
            <a:rPr lang="en-US" b="0" i="0"/>
            <a:t>Strategies for maintaining member involvement and enthusiasm</a:t>
          </a:r>
          <a:endParaRPr lang="en-US"/>
        </a:p>
      </dgm:t>
    </dgm:pt>
    <dgm:pt modelId="{21D0C1B6-DAAA-44FC-96B3-1C7167CEE29E}" type="parTrans" cxnId="{4DEEC6E7-B63E-4E64-BE7B-FAF6AB7A09E0}">
      <dgm:prSet/>
      <dgm:spPr/>
      <dgm:t>
        <a:bodyPr/>
        <a:lstStyle/>
        <a:p>
          <a:endParaRPr lang="en-US"/>
        </a:p>
      </dgm:t>
    </dgm:pt>
    <dgm:pt modelId="{62BD52A1-CA92-41B7-9002-70FEBAC32164}" type="sibTrans" cxnId="{4DEEC6E7-B63E-4E64-BE7B-FAF6AB7A09E0}">
      <dgm:prSet/>
      <dgm:spPr/>
      <dgm:t>
        <a:bodyPr/>
        <a:lstStyle/>
        <a:p>
          <a:endParaRPr lang="en-US"/>
        </a:p>
      </dgm:t>
    </dgm:pt>
    <dgm:pt modelId="{8F0ABBE3-C21C-4B90-B219-6038C79A9393}">
      <dgm:prSet/>
      <dgm:spPr/>
      <dgm:t>
        <a:bodyPr/>
        <a:lstStyle/>
        <a:p>
          <a:r>
            <a:rPr lang="en-US" b="0" i="0"/>
            <a:t>Building community support and solidarity around campaign initiatives</a:t>
          </a:r>
          <a:endParaRPr lang="en-US"/>
        </a:p>
      </dgm:t>
    </dgm:pt>
    <dgm:pt modelId="{F181BD78-DD8E-4C02-921C-A6B995AEBBCE}" type="parTrans" cxnId="{77C13C7E-C24E-432E-9408-A847E8EDCE06}">
      <dgm:prSet/>
      <dgm:spPr/>
      <dgm:t>
        <a:bodyPr/>
        <a:lstStyle/>
        <a:p>
          <a:endParaRPr lang="en-US"/>
        </a:p>
      </dgm:t>
    </dgm:pt>
    <dgm:pt modelId="{3CF32E73-9239-4200-B4B9-112B3110F1DB}" type="sibTrans" cxnId="{77C13C7E-C24E-432E-9408-A847E8EDCE06}">
      <dgm:prSet/>
      <dgm:spPr/>
      <dgm:t>
        <a:bodyPr/>
        <a:lstStyle/>
        <a:p>
          <a:endParaRPr lang="en-US"/>
        </a:p>
      </dgm:t>
    </dgm:pt>
    <dgm:pt modelId="{1B60DD7B-E442-451E-B802-D6E60C9EBC5F}" type="pres">
      <dgm:prSet presAssocID="{6B54230D-CC38-4E48-AEDD-88ABFA6769A3}" presName="linear" presStyleCnt="0">
        <dgm:presLayoutVars>
          <dgm:animLvl val="lvl"/>
          <dgm:resizeHandles val="exact"/>
        </dgm:presLayoutVars>
      </dgm:prSet>
      <dgm:spPr/>
    </dgm:pt>
    <dgm:pt modelId="{E3D321E3-63C6-4D87-8008-2A47416AB3CE}" type="pres">
      <dgm:prSet presAssocID="{E2016A77-FD2A-40CB-8865-A509E79AACD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AAEA8CF-DFF1-48C4-82D9-64BF5AAFAD5B}" type="pres">
      <dgm:prSet presAssocID="{11B935CB-B5E0-4B8F-AA51-8A91FF485E08}" presName="spacer" presStyleCnt="0"/>
      <dgm:spPr/>
    </dgm:pt>
    <dgm:pt modelId="{EEBB7C4B-439F-494A-9360-B067A493D5CE}" type="pres">
      <dgm:prSet presAssocID="{D6482377-C6DA-42DF-ABB5-B26B44A9308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1BD998B-2841-4C6B-B9B6-E7649714F542}" type="pres">
      <dgm:prSet presAssocID="{20B8EA0F-BEDE-4A4D-A96E-79B59F774D41}" presName="spacer" presStyleCnt="0"/>
      <dgm:spPr/>
    </dgm:pt>
    <dgm:pt modelId="{F690948B-31F4-46D1-B7F5-801A8BF86D84}" type="pres">
      <dgm:prSet presAssocID="{F39FE964-A44A-4E34-9030-303734B6594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D72EA7E-CD73-4EC7-9A46-B041E6BCA9E7}" type="pres">
      <dgm:prSet presAssocID="{62BD52A1-CA92-41B7-9002-70FEBAC32164}" presName="spacer" presStyleCnt="0"/>
      <dgm:spPr/>
    </dgm:pt>
    <dgm:pt modelId="{793517D5-EC00-4F5C-ACDC-B9A31790CEA7}" type="pres">
      <dgm:prSet presAssocID="{8F0ABBE3-C21C-4B90-B219-6038C79A939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37E3E35-7198-471C-983B-A7F10BE4AFA7}" type="presOf" srcId="{E2016A77-FD2A-40CB-8865-A509E79AACD8}" destId="{E3D321E3-63C6-4D87-8008-2A47416AB3CE}" srcOrd="0" destOrd="0" presId="urn:microsoft.com/office/officeart/2005/8/layout/vList2"/>
    <dgm:cxn modelId="{510B4C49-FBD9-4E94-9D37-839B6E0BB64A}" type="presOf" srcId="{F39FE964-A44A-4E34-9030-303734B65946}" destId="{F690948B-31F4-46D1-B7F5-801A8BF86D84}" srcOrd="0" destOrd="0" presId="urn:microsoft.com/office/officeart/2005/8/layout/vList2"/>
    <dgm:cxn modelId="{20A0EA6F-592C-4958-AF46-5A123062282C}" type="presOf" srcId="{8F0ABBE3-C21C-4B90-B219-6038C79A9393}" destId="{793517D5-EC00-4F5C-ACDC-B9A31790CEA7}" srcOrd="0" destOrd="0" presId="urn:microsoft.com/office/officeart/2005/8/layout/vList2"/>
    <dgm:cxn modelId="{2C148076-9C2C-40D9-BEF0-A944462CADBD}" srcId="{6B54230D-CC38-4E48-AEDD-88ABFA6769A3}" destId="{E2016A77-FD2A-40CB-8865-A509E79AACD8}" srcOrd="0" destOrd="0" parTransId="{7F5B056E-67DB-4310-8A67-E8CDA11158E6}" sibTransId="{11B935CB-B5E0-4B8F-AA51-8A91FF485E08}"/>
    <dgm:cxn modelId="{77C13C7E-C24E-432E-9408-A847E8EDCE06}" srcId="{6B54230D-CC38-4E48-AEDD-88ABFA6769A3}" destId="{8F0ABBE3-C21C-4B90-B219-6038C79A9393}" srcOrd="3" destOrd="0" parTransId="{F181BD78-DD8E-4C02-921C-A6B995AEBBCE}" sibTransId="{3CF32E73-9239-4200-B4B9-112B3110F1DB}"/>
    <dgm:cxn modelId="{747105C7-3D6C-411F-911E-B51A201DA473}" srcId="{6B54230D-CC38-4E48-AEDD-88ABFA6769A3}" destId="{D6482377-C6DA-42DF-ABB5-B26B44A93089}" srcOrd="1" destOrd="0" parTransId="{3D6C44BD-F0E2-4FF6-827C-3482BBE83794}" sibTransId="{20B8EA0F-BEDE-4A4D-A96E-79B59F774D41}"/>
    <dgm:cxn modelId="{12A637D0-3997-4B53-B293-8EB2421E6E54}" type="presOf" srcId="{D6482377-C6DA-42DF-ABB5-B26B44A93089}" destId="{EEBB7C4B-439F-494A-9360-B067A493D5CE}" srcOrd="0" destOrd="0" presId="urn:microsoft.com/office/officeart/2005/8/layout/vList2"/>
    <dgm:cxn modelId="{80AE88DC-180D-4052-867C-64189851DBCF}" type="presOf" srcId="{6B54230D-CC38-4E48-AEDD-88ABFA6769A3}" destId="{1B60DD7B-E442-451E-B802-D6E60C9EBC5F}" srcOrd="0" destOrd="0" presId="urn:microsoft.com/office/officeart/2005/8/layout/vList2"/>
    <dgm:cxn modelId="{4DEEC6E7-B63E-4E64-BE7B-FAF6AB7A09E0}" srcId="{6B54230D-CC38-4E48-AEDD-88ABFA6769A3}" destId="{F39FE964-A44A-4E34-9030-303734B65946}" srcOrd="2" destOrd="0" parTransId="{21D0C1B6-DAAA-44FC-96B3-1C7167CEE29E}" sibTransId="{62BD52A1-CA92-41B7-9002-70FEBAC32164}"/>
    <dgm:cxn modelId="{DA2A5F16-FE70-45FD-A9F4-C7A98DC9A7E0}" type="presParOf" srcId="{1B60DD7B-E442-451E-B802-D6E60C9EBC5F}" destId="{E3D321E3-63C6-4D87-8008-2A47416AB3CE}" srcOrd="0" destOrd="0" presId="urn:microsoft.com/office/officeart/2005/8/layout/vList2"/>
    <dgm:cxn modelId="{66BBF6B3-3DF3-4AAF-A49F-AFFA31584556}" type="presParOf" srcId="{1B60DD7B-E442-451E-B802-D6E60C9EBC5F}" destId="{3AAEA8CF-DFF1-48C4-82D9-64BF5AAFAD5B}" srcOrd="1" destOrd="0" presId="urn:microsoft.com/office/officeart/2005/8/layout/vList2"/>
    <dgm:cxn modelId="{7671B167-375A-4C9E-AE41-4CBDE2B4E9CF}" type="presParOf" srcId="{1B60DD7B-E442-451E-B802-D6E60C9EBC5F}" destId="{EEBB7C4B-439F-494A-9360-B067A493D5CE}" srcOrd="2" destOrd="0" presId="urn:microsoft.com/office/officeart/2005/8/layout/vList2"/>
    <dgm:cxn modelId="{6F07B249-AEAD-4A3E-A1AA-E0985B9FFB14}" type="presParOf" srcId="{1B60DD7B-E442-451E-B802-D6E60C9EBC5F}" destId="{F1BD998B-2841-4C6B-B9B6-E7649714F542}" srcOrd="3" destOrd="0" presId="urn:microsoft.com/office/officeart/2005/8/layout/vList2"/>
    <dgm:cxn modelId="{9549614D-B0D0-4869-A029-74F07A142A66}" type="presParOf" srcId="{1B60DD7B-E442-451E-B802-D6E60C9EBC5F}" destId="{F690948B-31F4-46D1-B7F5-801A8BF86D84}" srcOrd="4" destOrd="0" presId="urn:microsoft.com/office/officeart/2005/8/layout/vList2"/>
    <dgm:cxn modelId="{8FAF39E1-2DAD-4E71-BB28-B752E1A90374}" type="presParOf" srcId="{1B60DD7B-E442-451E-B802-D6E60C9EBC5F}" destId="{ED72EA7E-CD73-4EC7-9A46-B041E6BCA9E7}" srcOrd="5" destOrd="0" presId="urn:microsoft.com/office/officeart/2005/8/layout/vList2"/>
    <dgm:cxn modelId="{49C1AE84-4CA8-434F-8150-6665AC2CD431}" type="presParOf" srcId="{1B60DD7B-E442-451E-B802-D6E60C9EBC5F}" destId="{793517D5-EC00-4F5C-ACDC-B9A31790CE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7AB6AA-C812-4955-A9A4-6F875E95E11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9F3636A-9B22-41DE-94B7-0C834950424C}">
      <dgm:prSet/>
      <dgm:spPr/>
      <dgm:t>
        <a:bodyPr/>
        <a:lstStyle/>
        <a:p>
          <a:r>
            <a:rPr lang="en-US" b="1"/>
            <a:t>Connecting Federal, State, and Local Efforts:</a:t>
          </a:r>
          <a:r>
            <a:rPr lang="en-US"/>
            <a:t> Actively engaging state officials to align materials protection and performance efforts across different levels of government.</a:t>
          </a:r>
        </a:p>
      </dgm:t>
    </dgm:pt>
    <dgm:pt modelId="{9D660B03-2487-4E03-9CB3-B228EA832375}" type="parTrans" cxnId="{AF4A70C1-8C7E-4184-8C21-D6D4E7103FD7}">
      <dgm:prSet/>
      <dgm:spPr/>
      <dgm:t>
        <a:bodyPr/>
        <a:lstStyle/>
        <a:p>
          <a:endParaRPr lang="en-US"/>
        </a:p>
      </dgm:t>
    </dgm:pt>
    <dgm:pt modelId="{2D496533-12D5-4FF7-901A-0ABD069EE96D}" type="sibTrans" cxnId="{AF4A70C1-8C7E-4184-8C21-D6D4E7103FD7}">
      <dgm:prSet/>
      <dgm:spPr/>
      <dgm:t>
        <a:bodyPr/>
        <a:lstStyle/>
        <a:p>
          <a:endParaRPr lang="en-US"/>
        </a:p>
      </dgm:t>
    </dgm:pt>
    <dgm:pt modelId="{3C5D20D2-0CB8-4B2D-BEE2-06D715FCA0B8}">
      <dgm:prSet/>
      <dgm:spPr/>
      <dgm:t>
        <a:bodyPr/>
        <a:lstStyle/>
        <a:p>
          <a:r>
            <a:rPr lang="en-US" b="1"/>
            <a:t>Supporting a Learning Community:</a:t>
          </a:r>
          <a:r>
            <a:rPr lang="en-US"/>
            <a:t> Facilitating monthly conference calls, regional networking events, webinars, and conferences to foster continuous learning and collaboration among AMPP Chapters.</a:t>
          </a:r>
        </a:p>
      </dgm:t>
    </dgm:pt>
    <dgm:pt modelId="{B58AEA2D-060E-4285-84FE-5ADCE66EED99}" type="parTrans" cxnId="{EAE8B607-FA02-45B4-AD58-0943189DB71A}">
      <dgm:prSet/>
      <dgm:spPr/>
      <dgm:t>
        <a:bodyPr/>
        <a:lstStyle/>
        <a:p>
          <a:endParaRPr lang="en-US"/>
        </a:p>
      </dgm:t>
    </dgm:pt>
    <dgm:pt modelId="{8D4237EB-DCF8-4158-8645-D85BD90FF6D1}" type="sibTrans" cxnId="{EAE8B607-FA02-45B4-AD58-0943189DB71A}">
      <dgm:prSet/>
      <dgm:spPr/>
      <dgm:t>
        <a:bodyPr/>
        <a:lstStyle/>
        <a:p>
          <a:endParaRPr lang="en-US"/>
        </a:p>
      </dgm:t>
    </dgm:pt>
    <dgm:pt modelId="{18E6BE95-BD20-447F-A52A-9C6AD7F366E2}">
      <dgm:prSet/>
      <dgm:spPr/>
      <dgm:t>
        <a:bodyPr/>
        <a:lstStyle/>
        <a:p>
          <a:r>
            <a:rPr lang="en-US" b="1"/>
            <a:t>Leveraging Opportunities for Policy Objectives:</a:t>
          </a:r>
          <a:r>
            <a:rPr lang="en-US"/>
            <a:t> Identifying and empowering chapter advocates to participate in key events such as AMPP Global Conference, thereby amplifying AMPP's influence on policies nationally and internationally.</a:t>
          </a:r>
        </a:p>
      </dgm:t>
    </dgm:pt>
    <dgm:pt modelId="{BF0BDF43-16AB-4E3D-959E-ECFA70DB403F}" type="parTrans" cxnId="{0D558C0C-8245-4755-8F41-611F28455D0C}">
      <dgm:prSet/>
      <dgm:spPr/>
      <dgm:t>
        <a:bodyPr/>
        <a:lstStyle/>
        <a:p>
          <a:endParaRPr lang="en-US"/>
        </a:p>
      </dgm:t>
    </dgm:pt>
    <dgm:pt modelId="{AB7BB921-B0DA-4D24-9F06-1B1CDBC1489D}" type="sibTrans" cxnId="{0D558C0C-8245-4755-8F41-611F28455D0C}">
      <dgm:prSet/>
      <dgm:spPr/>
      <dgm:t>
        <a:bodyPr/>
        <a:lstStyle/>
        <a:p>
          <a:endParaRPr lang="en-US"/>
        </a:p>
      </dgm:t>
    </dgm:pt>
    <dgm:pt modelId="{2E16B6BC-F0C8-490B-82B8-5BA978AC117D}" type="pres">
      <dgm:prSet presAssocID="{6C7AB6AA-C812-4955-A9A4-6F875E95E114}" presName="root" presStyleCnt="0">
        <dgm:presLayoutVars>
          <dgm:dir/>
          <dgm:resizeHandles val="exact"/>
        </dgm:presLayoutVars>
      </dgm:prSet>
      <dgm:spPr/>
    </dgm:pt>
    <dgm:pt modelId="{315ADC92-40FA-42C1-A0A9-FFFFBCD83619}" type="pres">
      <dgm:prSet presAssocID="{D9F3636A-9B22-41DE-94B7-0C834950424C}" presName="compNode" presStyleCnt="0"/>
      <dgm:spPr/>
    </dgm:pt>
    <dgm:pt modelId="{7483D5DA-B983-4D98-A707-EA98D70A9739}" type="pres">
      <dgm:prSet presAssocID="{D9F3636A-9B22-41DE-94B7-0C834950424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A3FE82D-3F9E-4E16-AA3E-2E401520BA1E}" type="pres">
      <dgm:prSet presAssocID="{D9F3636A-9B22-41DE-94B7-0C834950424C}" presName="spaceRect" presStyleCnt="0"/>
      <dgm:spPr/>
    </dgm:pt>
    <dgm:pt modelId="{8826362E-732B-483F-BA46-2CD5E1413028}" type="pres">
      <dgm:prSet presAssocID="{D9F3636A-9B22-41DE-94B7-0C834950424C}" presName="textRect" presStyleLbl="revTx" presStyleIdx="0" presStyleCnt="3">
        <dgm:presLayoutVars>
          <dgm:chMax val="1"/>
          <dgm:chPref val="1"/>
        </dgm:presLayoutVars>
      </dgm:prSet>
      <dgm:spPr/>
    </dgm:pt>
    <dgm:pt modelId="{E2BF6B01-786A-4A41-B951-3A5036DDF6FE}" type="pres">
      <dgm:prSet presAssocID="{2D496533-12D5-4FF7-901A-0ABD069EE96D}" presName="sibTrans" presStyleCnt="0"/>
      <dgm:spPr/>
    </dgm:pt>
    <dgm:pt modelId="{D5A7B16C-8D8D-4B92-B1F8-41E37C8B73C8}" type="pres">
      <dgm:prSet presAssocID="{3C5D20D2-0CB8-4B2D-BEE2-06D715FCA0B8}" presName="compNode" presStyleCnt="0"/>
      <dgm:spPr/>
    </dgm:pt>
    <dgm:pt modelId="{3BE91AFB-7C76-4F53-BF25-C8CFBB7391E3}" type="pres">
      <dgm:prSet presAssocID="{3C5D20D2-0CB8-4B2D-BEE2-06D715FCA0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D6BACE24-CBAD-4AED-8D06-8FA701CD5A3E}" type="pres">
      <dgm:prSet presAssocID="{3C5D20D2-0CB8-4B2D-BEE2-06D715FCA0B8}" presName="spaceRect" presStyleCnt="0"/>
      <dgm:spPr/>
    </dgm:pt>
    <dgm:pt modelId="{18F27486-B9F4-4877-A24F-BD27F4267346}" type="pres">
      <dgm:prSet presAssocID="{3C5D20D2-0CB8-4B2D-BEE2-06D715FCA0B8}" presName="textRect" presStyleLbl="revTx" presStyleIdx="1" presStyleCnt="3">
        <dgm:presLayoutVars>
          <dgm:chMax val="1"/>
          <dgm:chPref val="1"/>
        </dgm:presLayoutVars>
      </dgm:prSet>
      <dgm:spPr/>
    </dgm:pt>
    <dgm:pt modelId="{E228D076-67B8-447E-879E-7B4BA280B9B1}" type="pres">
      <dgm:prSet presAssocID="{8D4237EB-DCF8-4158-8645-D85BD90FF6D1}" presName="sibTrans" presStyleCnt="0"/>
      <dgm:spPr/>
    </dgm:pt>
    <dgm:pt modelId="{E8B78286-0158-4C3A-BA3E-15814E132430}" type="pres">
      <dgm:prSet presAssocID="{18E6BE95-BD20-447F-A52A-9C6AD7F366E2}" presName="compNode" presStyleCnt="0"/>
      <dgm:spPr/>
    </dgm:pt>
    <dgm:pt modelId="{4C20C2AE-60C6-4A65-93D9-EBA20DFAD8AF}" type="pres">
      <dgm:prSet presAssocID="{18E6BE95-BD20-447F-A52A-9C6AD7F366E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50FEA73E-F66E-4D14-B4CC-CE3D1093C700}" type="pres">
      <dgm:prSet presAssocID="{18E6BE95-BD20-447F-A52A-9C6AD7F366E2}" presName="spaceRect" presStyleCnt="0"/>
      <dgm:spPr/>
    </dgm:pt>
    <dgm:pt modelId="{D847624B-A628-4F7F-9B55-09055637618A}" type="pres">
      <dgm:prSet presAssocID="{18E6BE95-BD20-447F-A52A-9C6AD7F366E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AE8B607-FA02-45B4-AD58-0943189DB71A}" srcId="{6C7AB6AA-C812-4955-A9A4-6F875E95E114}" destId="{3C5D20D2-0CB8-4B2D-BEE2-06D715FCA0B8}" srcOrd="1" destOrd="0" parTransId="{B58AEA2D-060E-4285-84FE-5ADCE66EED99}" sibTransId="{8D4237EB-DCF8-4158-8645-D85BD90FF6D1}"/>
    <dgm:cxn modelId="{0D558C0C-8245-4755-8F41-611F28455D0C}" srcId="{6C7AB6AA-C812-4955-A9A4-6F875E95E114}" destId="{18E6BE95-BD20-447F-A52A-9C6AD7F366E2}" srcOrd="2" destOrd="0" parTransId="{BF0BDF43-16AB-4E3D-959E-ECFA70DB403F}" sibTransId="{AB7BB921-B0DA-4D24-9F06-1B1CDBC1489D}"/>
    <dgm:cxn modelId="{2E4B700F-FC22-4A8B-8119-804191C2F614}" type="presOf" srcId="{6C7AB6AA-C812-4955-A9A4-6F875E95E114}" destId="{2E16B6BC-F0C8-490B-82B8-5BA978AC117D}" srcOrd="0" destOrd="0" presId="urn:microsoft.com/office/officeart/2018/2/layout/IconLabelList"/>
    <dgm:cxn modelId="{99128813-12E1-4D70-B5AD-691BFCB32E8A}" type="presOf" srcId="{D9F3636A-9B22-41DE-94B7-0C834950424C}" destId="{8826362E-732B-483F-BA46-2CD5E1413028}" srcOrd="0" destOrd="0" presId="urn:microsoft.com/office/officeart/2018/2/layout/IconLabelList"/>
    <dgm:cxn modelId="{B8990E27-032B-414D-9810-C76F6D8EEC36}" type="presOf" srcId="{3C5D20D2-0CB8-4B2D-BEE2-06D715FCA0B8}" destId="{18F27486-B9F4-4877-A24F-BD27F4267346}" srcOrd="0" destOrd="0" presId="urn:microsoft.com/office/officeart/2018/2/layout/IconLabelList"/>
    <dgm:cxn modelId="{AF4A70C1-8C7E-4184-8C21-D6D4E7103FD7}" srcId="{6C7AB6AA-C812-4955-A9A4-6F875E95E114}" destId="{D9F3636A-9B22-41DE-94B7-0C834950424C}" srcOrd="0" destOrd="0" parTransId="{9D660B03-2487-4E03-9CB3-B228EA832375}" sibTransId="{2D496533-12D5-4FF7-901A-0ABD069EE96D}"/>
    <dgm:cxn modelId="{1FAFD4F9-F76C-4EF7-B81F-6E930A6A13CE}" type="presOf" srcId="{18E6BE95-BD20-447F-A52A-9C6AD7F366E2}" destId="{D847624B-A628-4F7F-9B55-09055637618A}" srcOrd="0" destOrd="0" presId="urn:microsoft.com/office/officeart/2018/2/layout/IconLabelList"/>
    <dgm:cxn modelId="{03EB90CB-77FC-41CE-BFE4-950A87D5B6E7}" type="presParOf" srcId="{2E16B6BC-F0C8-490B-82B8-5BA978AC117D}" destId="{315ADC92-40FA-42C1-A0A9-FFFFBCD83619}" srcOrd="0" destOrd="0" presId="urn:microsoft.com/office/officeart/2018/2/layout/IconLabelList"/>
    <dgm:cxn modelId="{558E085F-0A56-4575-AE74-E7DFDC2A3DDD}" type="presParOf" srcId="{315ADC92-40FA-42C1-A0A9-FFFFBCD83619}" destId="{7483D5DA-B983-4D98-A707-EA98D70A9739}" srcOrd="0" destOrd="0" presId="urn:microsoft.com/office/officeart/2018/2/layout/IconLabelList"/>
    <dgm:cxn modelId="{CE88F851-3CFD-4680-9DEE-0ED30BAE1965}" type="presParOf" srcId="{315ADC92-40FA-42C1-A0A9-FFFFBCD83619}" destId="{BA3FE82D-3F9E-4E16-AA3E-2E401520BA1E}" srcOrd="1" destOrd="0" presId="urn:microsoft.com/office/officeart/2018/2/layout/IconLabelList"/>
    <dgm:cxn modelId="{020B3628-7F55-4C21-A265-6E06E55899A0}" type="presParOf" srcId="{315ADC92-40FA-42C1-A0A9-FFFFBCD83619}" destId="{8826362E-732B-483F-BA46-2CD5E1413028}" srcOrd="2" destOrd="0" presId="urn:microsoft.com/office/officeart/2018/2/layout/IconLabelList"/>
    <dgm:cxn modelId="{08B0EEED-88AB-4808-ACAA-D76328D43336}" type="presParOf" srcId="{2E16B6BC-F0C8-490B-82B8-5BA978AC117D}" destId="{E2BF6B01-786A-4A41-B951-3A5036DDF6FE}" srcOrd="1" destOrd="0" presId="urn:microsoft.com/office/officeart/2018/2/layout/IconLabelList"/>
    <dgm:cxn modelId="{B73FA209-B2A9-4992-8573-D947B0391B8B}" type="presParOf" srcId="{2E16B6BC-F0C8-490B-82B8-5BA978AC117D}" destId="{D5A7B16C-8D8D-4B92-B1F8-41E37C8B73C8}" srcOrd="2" destOrd="0" presId="urn:microsoft.com/office/officeart/2018/2/layout/IconLabelList"/>
    <dgm:cxn modelId="{56A631A0-334C-4B8B-BE7B-3EC956CDA700}" type="presParOf" srcId="{D5A7B16C-8D8D-4B92-B1F8-41E37C8B73C8}" destId="{3BE91AFB-7C76-4F53-BF25-C8CFBB7391E3}" srcOrd="0" destOrd="0" presId="urn:microsoft.com/office/officeart/2018/2/layout/IconLabelList"/>
    <dgm:cxn modelId="{2587D619-ED3A-4C87-B55A-0882CA4B88C3}" type="presParOf" srcId="{D5A7B16C-8D8D-4B92-B1F8-41E37C8B73C8}" destId="{D6BACE24-CBAD-4AED-8D06-8FA701CD5A3E}" srcOrd="1" destOrd="0" presId="urn:microsoft.com/office/officeart/2018/2/layout/IconLabelList"/>
    <dgm:cxn modelId="{AB0CAB30-C573-441A-9F58-BAC7C357C5EE}" type="presParOf" srcId="{D5A7B16C-8D8D-4B92-B1F8-41E37C8B73C8}" destId="{18F27486-B9F4-4877-A24F-BD27F4267346}" srcOrd="2" destOrd="0" presId="urn:microsoft.com/office/officeart/2018/2/layout/IconLabelList"/>
    <dgm:cxn modelId="{0AF32D6A-AC78-48EC-90CA-0127AE4D2A1C}" type="presParOf" srcId="{2E16B6BC-F0C8-490B-82B8-5BA978AC117D}" destId="{E228D076-67B8-447E-879E-7B4BA280B9B1}" srcOrd="3" destOrd="0" presId="urn:microsoft.com/office/officeart/2018/2/layout/IconLabelList"/>
    <dgm:cxn modelId="{B228D970-37CD-4AD1-8E2D-ECDDE8F78192}" type="presParOf" srcId="{2E16B6BC-F0C8-490B-82B8-5BA978AC117D}" destId="{E8B78286-0158-4C3A-BA3E-15814E132430}" srcOrd="4" destOrd="0" presId="urn:microsoft.com/office/officeart/2018/2/layout/IconLabelList"/>
    <dgm:cxn modelId="{98871970-A4B2-4E25-8C21-23A4274562BD}" type="presParOf" srcId="{E8B78286-0158-4C3A-BA3E-15814E132430}" destId="{4C20C2AE-60C6-4A65-93D9-EBA20DFAD8AF}" srcOrd="0" destOrd="0" presId="urn:microsoft.com/office/officeart/2018/2/layout/IconLabelList"/>
    <dgm:cxn modelId="{1B2FD9C2-74F2-4B2F-9A53-10F87FC8E726}" type="presParOf" srcId="{E8B78286-0158-4C3A-BA3E-15814E132430}" destId="{50FEA73E-F66E-4D14-B4CC-CE3D1093C700}" srcOrd="1" destOrd="0" presId="urn:microsoft.com/office/officeart/2018/2/layout/IconLabelList"/>
    <dgm:cxn modelId="{B6528039-1BC2-4764-8C42-67E89CB082A1}" type="presParOf" srcId="{E8B78286-0158-4C3A-BA3E-15814E132430}" destId="{D847624B-A628-4F7F-9B55-09055637618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F70A96-49FF-4964-9C7E-1C72A82F6FEA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0F3CD90-95F6-40F1-AA76-22692E0007A8}">
      <dgm:prSet/>
      <dgm:spPr/>
      <dgm:t>
        <a:bodyPr/>
        <a:lstStyle/>
        <a:p>
          <a:pPr>
            <a:defRPr cap="all"/>
          </a:pPr>
          <a:r>
            <a:rPr lang="en-US" b="1"/>
            <a:t>Research</a:t>
          </a:r>
          <a:endParaRPr lang="en-US"/>
        </a:p>
      </dgm:t>
    </dgm:pt>
    <dgm:pt modelId="{8D97556A-F19D-4B02-9B84-CD6C48D73818}" type="parTrans" cxnId="{52D3E875-393A-407D-829F-6CA41C7B70AE}">
      <dgm:prSet/>
      <dgm:spPr/>
      <dgm:t>
        <a:bodyPr/>
        <a:lstStyle/>
        <a:p>
          <a:endParaRPr lang="en-US"/>
        </a:p>
      </dgm:t>
    </dgm:pt>
    <dgm:pt modelId="{2CA196B7-87AC-4383-9480-BFD6EB2AF919}" type="sibTrans" cxnId="{52D3E875-393A-407D-829F-6CA41C7B70AE}">
      <dgm:prSet/>
      <dgm:spPr/>
      <dgm:t>
        <a:bodyPr/>
        <a:lstStyle/>
        <a:p>
          <a:endParaRPr lang="en-US"/>
        </a:p>
      </dgm:t>
    </dgm:pt>
    <dgm:pt modelId="{DE6E5842-09FD-488C-8C11-294631FDE6EA}">
      <dgm:prSet/>
      <dgm:spPr/>
      <dgm:t>
        <a:bodyPr/>
        <a:lstStyle/>
        <a:p>
          <a:pPr>
            <a:defRPr cap="all"/>
          </a:pPr>
          <a:r>
            <a:rPr lang="en-US" b="1"/>
            <a:t>Educate</a:t>
          </a:r>
          <a:endParaRPr lang="en-US"/>
        </a:p>
      </dgm:t>
    </dgm:pt>
    <dgm:pt modelId="{DF8D60CB-FC12-4944-B23B-0A4EDEB22542}" type="parTrans" cxnId="{3F2EEDED-2BCD-4AE0-8C36-6E9AA1C3657E}">
      <dgm:prSet/>
      <dgm:spPr/>
      <dgm:t>
        <a:bodyPr/>
        <a:lstStyle/>
        <a:p>
          <a:endParaRPr lang="en-US"/>
        </a:p>
      </dgm:t>
    </dgm:pt>
    <dgm:pt modelId="{3DCACF13-0641-4F83-A641-14820DEFCDA8}" type="sibTrans" cxnId="{3F2EEDED-2BCD-4AE0-8C36-6E9AA1C3657E}">
      <dgm:prSet/>
      <dgm:spPr/>
      <dgm:t>
        <a:bodyPr/>
        <a:lstStyle/>
        <a:p>
          <a:endParaRPr lang="en-US"/>
        </a:p>
      </dgm:t>
    </dgm:pt>
    <dgm:pt modelId="{8ABED0D8-3AB2-44DF-AA90-689C3E02195A}">
      <dgm:prSet/>
      <dgm:spPr/>
      <dgm:t>
        <a:bodyPr/>
        <a:lstStyle/>
        <a:p>
          <a:pPr>
            <a:defRPr cap="all"/>
          </a:pPr>
          <a:r>
            <a:rPr lang="en-US" b="1"/>
            <a:t>Power-Build</a:t>
          </a:r>
          <a:endParaRPr lang="en-US"/>
        </a:p>
      </dgm:t>
    </dgm:pt>
    <dgm:pt modelId="{61E7AF0C-557D-43AD-BEB2-F8A12D88E611}" type="parTrans" cxnId="{AD6193AF-AABB-49D3-B868-0AACC3ECEBEC}">
      <dgm:prSet/>
      <dgm:spPr/>
      <dgm:t>
        <a:bodyPr/>
        <a:lstStyle/>
        <a:p>
          <a:endParaRPr lang="en-US"/>
        </a:p>
      </dgm:t>
    </dgm:pt>
    <dgm:pt modelId="{C49A6E64-379F-4746-A5C5-FDC5A59ACEA2}" type="sibTrans" cxnId="{AD6193AF-AABB-49D3-B868-0AACC3ECEBEC}">
      <dgm:prSet/>
      <dgm:spPr/>
      <dgm:t>
        <a:bodyPr/>
        <a:lstStyle/>
        <a:p>
          <a:endParaRPr lang="en-US"/>
        </a:p>
      </dgm:t>
    </dgm:pt>
    <dgm:pt modelId="{882EE881-5340-40E1-862B-C4431192F93E}">
      <dgm:prSet/>
      <dgm:spPr/>
      <dgm:t>
        <a:bodyPr/>
        <a:lstStyle/>
        <a:p>
          <a:pPr>
            <a:defRPr cap="all"/>
          </a:pPr>
          <a:r>
            <a:rPr lang="en-US" b="1"/>
            <a:t>Monitor</a:t>
          </a:r>
          <a:endParaRPr lang="en-US"/>
        </a:p>
      </dgm:t>
    </dgm:pt>
    <dgm:pt modelId="{F5E66E34-8BD1-4FB6-96A4-060F25B55EDB}" type="parTrans" cxnId="{B923BB03-F26C-44D0-A9D8-290E6E3DE8B6}">
      <dgm:prSet/>
      <dgm:spPr/>
      <dgm:t>
        <a:bodyPr/>
        <a:lstStyle/>
        <a:p>
          <a:endParaRPr lang="en-US"/>
        </a:p>
      </dgm:t>
    </dgm:pt>
    <dgm:pt modelId="{1D94CFDB-EE0B-4FAA-AC7A-0832619F649B}" type="sibTrans" cxnId="{B923BB03-F26C-44D0-A9D8-290E6E3DE8B6}">
      <dgm:prSet/>
      <dgm:spPr/>
      <dgm:t>
        <a:bodyPr/>
        <a:lstStyle/>
        <a:p>
          <a:endParaRPr lang="en-US"/>
        </a:p>
      </dgm:t>
    </dgm:pt>
    <dgm:pt modelId="{EEA1C1BF-E141-4D29-86D0-9C391B960190}" type="pres">
      <dgm:prSet presAssocID="{D0F70A96-49FF-4964-9C7E-1C72A82F6FEA}" presName="root" presStyleCnt="0">
        <dgm:presLayoutVars>
          <dgm:dir/>
          <dgm:resizeHandles val="exact"/>
        </dgm:presLayoutVars>
      </dgm:prSet>
      <dgm:spPr/>
    </dgm:pt>
    <dgm:pt modelId="{57745283-EA02-4BAB-9A3A-A6195A4B9BE4}" type="pres">
      <dgm:prSet presAssocID="{E0F3CD90-95F6-40F1-AA76-22692E0007A8}" presName="compNode" presStyleCnt="0"/>
      <dgm:spPr/>
    </dgm:pt>
    <dgm:pt modelId="{A2ADDA3E-72D6-4019-AE24-18E011B3F215}" type="pres">
      <dgm:prSet presAssocID="{E0F3CD90-95F6-40F1-AA76-22692E0007A8}" presName="iconBgRect" presStyleLbl="bgShp" presStyleIdx="0" presStyleCnt="4"/>
      <dgm:spPr/>
    </dgm:pt>
    <dgm:pt modelId="{8773272A-ECC6-49D0-8D28-7B31D1D0E418}" type="pres">
      <dgm:prSet presAssocID="{E0F3CD90-95F6-40F1-AA76-22692E0007A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FDAB861F-2E36-4D52-AB84-A0BEA5269263}" type="pres">
      <dgm:prSet presAssocID="{E0F3CD90-95F6-40F1-AA76-22692E0007A8}" presName="spaceRect" presStyleCnt="0"/>
      <dgm:spPr/>
    </dgm:pt>
    <dgm:pt modelId="{51B44D52-DCA1-4466-A215-7252383F070E}" type="pres">
      <dgm:prSet presAssocID="{E0F3CD90-95F6-40F1-AA76-22692E0007A8}" presName="textRect" presStyleLbl="revTx" presStyleIdx="0" presStyleCnt="4">
        <dgm:presLayoutVars>
          <dgm:chMax val="1"/>
          <dgm:chPref val="1"/>
        </dgm:presLayoutVars>
      </dgm:prSet>
      <dgm:spPr/>
    </dgm:pt>
    <dgm:pt modelId="{B7ACC30E-91D2-458F-8781-A74C3588530A}" type="pres">
      <dgm:prSet presAssocID="{2CA196B7-87AC-4383-9480-BFD6EB2AF919}" presName="sibTrans" presStyleCnt="0"/>
      <dgm:spPr/>
    </dgm:pt>
    <dgm:pt modelId="{C2E3A56B-ACE4-41C4-9CAF-4B30C997C20A}" type="pres">
      <dgm:prSet presAssocID="{DE6E5842-09FD-488C-8C11-294631FDE6EA}" presName="compNode" presStyleCnt="0"/>
      <dgm:spPr/>
    </dgm:pt>
    <dgm:pt modelId="{7D4022AD-7D6E-4AB8-950A-A32E94F22CC1}" type="pres">
      <dgm:prSet presAssocID="{DE6E5842-09FD-488C-8C11-294631FDE6EA}" presName="iconBgRect" presStyleLbl="bgShp" presStyleIdx="1" presStyleCnt="4"/>
      <dgm:spPr/>
    </dgm:pt>
    <dgm:pt modelId="{D829BE3E-7975-4080-BF10-CE85CBE3A79A}" type="pres">
      <dgm:prSet presAssocID="{DE6E5842-09FD-488C-8C11-294631FDE6E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8E06E58-C200-43F3-8F38-B46E8D51CBC0}" type="pres">
      <dgm:prSet presAssocID="{DE6E5842-09FD-488C-8C11-294631FDE6EA}" presName="spaceRect" presStyleCnt="0"/>
      <dgm:spPr/>
    </dgm:pt>
    <dgm:pt modelId="{458FD9E3-AC03-4883-A4F4-3F4EF9312249}" type="pres">
      <dgm:prSet presAssocID="{DE6E5842-09FD-488C-8C11-294631FDE6EA}" presName="textRect" presStyleLbl="revTx" presStyleIdx="1" presStyleCnt="4">
        <dgm:presLayoutVars>
          <dgm:chMax val="1"/>
          <dgm:chPref val="1"/>
        </dgm:presLayoutVars>
      </dgm:prSet>
      <dgm:spPr/>
    </dgm:pt>
    <dgm:pt modelId="{3E67BDC9-DAE3-4A6A-BCD0-EF89A1A73DFB}" type="pres">
      <dgm:prSet presAssocID="{3DCACF13-0641-4F83-A641-14820DEFCDA8}" presName="sibTrans" presStyleCnt="0"/>
      <dgm:spPr/>
    </dgm:pt>
    <dgm:pt modelId="{2267C7D4-80E1-417A-9D45-1467E37007B7}" type="pres">
      <dgm:prSet presAssocID="{8ABED0D8-3AB2-44DF-AA90-689C3E02195A}" presName="compNode" presStyleCnt="0"/>
      <dgm:spPr/>
    </dgm:pt>
    <dgm:pt modelId="{19924871-DF01-4D99-BA1C-8855748EA7E8}" type="pres">
      <dgm:prSet presAssocID="{8ABED0D8-3AB2-44DF-AA90-689C3E02195A}" presName="iconBgRect" presStyleLbl="bgShp" presStyleIdx="2" presStyleCnt="4"/>
      <dgm:spPr/>
    </dgm:pt>
    <dgm:pt modelId="{886D6ECD-0819-421D-AFD0-5D6C241C223A}" type="pres">
      <dgm:prSet presAssocID="{8ABED0D8-3AB2-44DF-AA90-689C3E0219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3F05EF07-98DA-4A36-8C42-C1F1CE2183A9}" type="pres">
      <dgm:prSet presAssocID="{8ABED0D8-3AB2-44DF-AA90-689C3E02195A}" presName="spaceRect" presStyleCnt="0"/>
      <dgm:spPr/>
    </dgm:pt>
    <dgm:pt modelId="{08D88E89-1F5A-4968-840A-3DD0D8E3D5EF}" type="pres">
      <dgm:prSet presAssocID="{8ABED0D8-3AB2-44DF-AA90-689C3E02195A}" presName="textRect" presStyleLbl="revTx" presStyleIdx="2" presStyleCnt="4">
        <dgm:presLayoutVars>
          <dgm:chMax val="1"/>
          <dgm:chPref val="1"/>
        </dgm:presLayoutVars>
      </dgm:prSet>
      <dgm:spPr/>
    </dgm:pt>
    <dgm:pt modelId="{54DE3CF0-5918-4F33-B543-F8CFD78E20CF}" type="pres">
      <dgm:prSet presAssocID="{C49A6E64-379F-4746-A5C5-FDC5A59ACEA2}" presName="sibTrans" presStyleCnt="0"/>
      <dgm:spPr/>
    </dgm:pt>
    <dgm:pt modelId="{1041CD56-8188-430B-94EC-FB4399F0B844}" type="pres">
      <dgm:prSet presAssocID="{882EE881-5340-40E1-862B-C4431192F93E}" presName="compNode" presStyleCnt="0"/>
      <dgm:spPr/>
    </dgm:pt>
    <dgm:pt modelId="{CB483733-28D1-4D67-ACB0-4EECE50EA83C}" type="pres">
      <dgm:prSet presAssocID="{882EE881-5340-40E1-862B-C4431192F93E}" presName="iconBgRect" presStyleLbl="bgShp" presStyleIdx="3" presStyleCnt="4"/>
      <dgm:spPr/>
    </dgm:pt>
    <dgm:pt modelId="{3D22611A-E81D-4944-AE7D-966B28AF3E04}" type="pres">
      <dgm:prSet presAssocID="{882EE881-5340-40E1-862B-C4431192F93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E338CE8F-951A-4FC1-933C-2B3BA346D689}" type="pres">
      <dgm:prSet presAssocID="{882EE881-5340-40E1-862B-C4431192F93E}" presName="spaceRect" presStyleCnt="0"/>
      <dgm:spPr/>
    </dgm:pt>
    <dgm:pt modelId="{8546EE77-DA42-4124-A601-BCD4F25D456F}" type="pres">
      <dgm:prSet presAssocID="{882EE881-5340-40E1-862B-C4431192F93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E65AB01-8904-43E0-A4C5-22599DAD62AF}" type="presOf" srcId="{882EE881-5340-40E1-862B-C4431192F93E}" destId="{8546EE77-DA42-4124-A601-BCD4F25D456F}" srcOrd="0" destOrd="0" presId="urn:microsoft.com/office/officeart/2018/5/layout/IconCircleLabelList"/>
    <dgm:cxn modelId="{B923BB03-F26C-44D0-A9D8-290E6E3DE8B6}" srcId="{D0F70A96-49FF-4964-9C7E-1C72A82F6FEA}" destId="{882EE881-5340-40E1-862B-C4431192F93E}" srcOrd="3" destOrd="0" parTransId="{F5E66E34-8BD1-4FB6-96A4-060F25B55EDB}" sibTransId="{1D94CFDB-EE0B-4FAA-AC7A-0832619F649B}"/>
    <dgm:cxn modelId="{7088FA06-7C48-4627-BEEF-4A2A63423090}" type="presOf" srcId="{E0F3CD90-95F6-40F1-AA76-22692E0007A8}" destId="{51B44D52-DCA1-4466-A215-7252383F070E}" srcOrd="0" destOrd="0" presId="urn:microsoft.com/office/officeart/2018/5/layout/IconCircleLabelList"/>
    <dgm:cxn modelId="{E576EC09-FD50-4717-B995-5F3FD86D109B}" type="presOf" srcId="{8ABED0D8-3AB2-44DF-AA90-689C3E02195A}" destId="{08D88E89-1F5A-4968-840A-3DD0D8E3D5EF}" srcOrd="0" destOrd="0" presId="urn:microsoft.com/office/officeart/2018/5/layout/IconCircleLabelList"/>
    <dgm:cxn modelId="{52D3E875-393A-407D-829F-6CA41C7B70AE}" srcId="{D0F70A96-49FF-4964-9C7E-1C72A82F6FEA}" destId="{E0F3CD90-95F6-40F1-AA76-22692E0007A8}" srcOrd="0" destOrd="0" parTransId="{8D97556A-F19D-4B02-9B84-CD6C48D73818}" sibTransId="{2CA196B7-87AC-4383-9480-BFD6EB2AF919}"/>
    <dgm:cxn modelId="{AD6193AF-AABB-49D3-B868-0AACC3ECEBEC}" srcId="{D0F70A96-49FF-4964-9C7E-1C72A82F6FEA}" destId="{8ABED0D8-3AB2-44DF-AA90-689C3E02195A}" srcOrd="2" destOrd="0" parTransId="{61E7AF0C-557D-43AD-BEB2-F8A12D88E611}" sibTransId="{C49A6E64-379F-4746-A5C5-FDC5A59ACEA2}"/>
    <dgm:cxn modelId="{D9AF97D9-1502-4CF0-94CD-30B9E87CD44E}" type="presOf" srcId="{D0F70A96-49FF-4964-9C7E-1C72A82F6FEA}" destId="{EEA1C1BF-E141-4D29-86D0-9C391B960190}" srcOrd="0" destOrd="0" presId="urn:microsoft.com/office/officeart/2018/5/layout/IconCircleLabelList"/>
    <dgm:cxn modelId="{3F2EEDED-2BCD-4AE0-8C36-6E9AA1C3657E}" srcId="{D0F70A96-49FF-4964-9C7E-1C72A82F6FEA}" destId="{DE6E5842-09FD-488C-8C11-294631FDE6EA}" srcOrd="1" destOrd="0" parTransId="{DF8D60CB-FC12-4944-B23B-0A4EDEB22542}" sibTransId="{3DCACF13-0641-4F83-A641-14820DEFCDA8}"/>
    <dgm:cxn modelId="{9660A7F5-746F-498A-AC5C-87C872007A13}" type="presOf" srcId="{DE6E5842-09FD-488C-8C11-294631FDE6EA}" destId="{458FD9E3-AC03-4883-A4F4-3F4EF9312249}" srcOrd="0" destOrd="0" presId="urn:microsoft.com/office/officeart/2018/5/layout/IconCircleLabelList"/>
    <dgm:cxn modelId="{16A08017-CCEB-448E-94AC-E2D6AFE8C6B2}" type="presParOf" srcId="{EEA1C1BF-E141-4D29-86D0-9C391B960190}" destId="{57745283-EA02-4BAB-9A3A-A6195A4B9BE4}" srcOrd="0" destOrd="0" presId="urn:microsoft.com/office/officeart/2018/5/layout/IconCircleLabelList"/>
    <dgm:cxn modelId="{CE933EF7-2024-4BFC-A4B7-AE334AEAAEB8}" type="presParOf" srcId="{57745283-EA02-4BAB-9A3A-A6195A4B9BE4}" destId="{A2ADDA3E-72D6-4019-AE24-18E011B3F215}" srcOrd="0" destOrd="0" presId="urn:microsoft.com/office/officeart/2018/5/layout/IconCircleLabelList"/>
    <dgm:cxn modelId="{75DBC85A-FAC8-4750-B751-984AFB4DF0BF}" type="presParOf" srcId="{57745283-EA02-4BAB-9A3A-A6195A4B9BE4}" destId="{8773272A-ECC6-49D0-8D28-7B31D1D0E418}" srcOrd="1" destOrd="0" presId="urn:microsoft.com/office/officeart/2018/5/layout/IconCircleLabelList"/>
    <dgm:cxn modelId="{BD80E0F6-D1CA-4214-968D-FE7E4248857E}" type="presParOf" srcId="{57745283-EA02-4BAB-9A3A-A6195A4B9BE4}" destId="{FDAB861F-2E36-4D52-AB84-A0BEA5269263}" srcOrd="2" destOrd="0" presId="urn:microsoft.com/office/officeart/2018/5/layout/IconCircleLabelList"/>
    <dgm:cxn modelId="{7974A178-94FF-4D03-8081-3ED7A517B6E8}" type="presParOf" srcId="{57745283-EA02-4BAB-9A3A-A6195A4B9BE4}" destId="{51B44D52-DCA1-4466-A215-7252383F070E}" srcOrd="3" destOrd="0" presId="urn:microsoft.com/office/officeart/2018/5/layout/IconCircleLabelList"/>
    <dgm:cxn modelId="{4E1C0D2D-919C-4592-894A-FE4475F3E52E}" type="presParOf" srcId="{EEA1C1BF-E141-4D29-86D0-9C391B960190}" destId="{B7ACC30E-91D2-458F-8781-A74C3588530A}" srcOrd="1" destOrd="0" presId="urn:microsoft.com/office/officeart/2018/5/layout/IconCircleLabelList"/>
    <dgm:cxn modelId="{5F776A2C-1DFC-4FC7-AFC4-60A3CC466AFF}" type="presParOf" srcId="{EEA1C1BF-E141-4D29-86D0-9C391B960190}" destId="{C2E3A56B-ACE4-41C4-9CAF-4B30C997C20A}" srcOrd="2" destOrd="0" presId="urn:microsoft.com/office/officeart/2018/5/layout/IconCircleLabelList"/>
    <dgm:cxn modelId="{F9778F97-F6DA-4F93-B6A8-B4A716EC82FD}" type="presParOf" srcId="{C2E3A56B-ACE4-41C4-9CAF-4B30C997C20A}" destId="{7D4022AD-7D6E-4AB8-950A-A32E94F22CC1}" srcOrd="0" destOrd="0" presId="urn:microsoft.com/office/officeart/2018/5/layout/IconCircleLabelList"/>
    <dgm:cxn modelId="{188A1EA7-494C-48CC-819B-9A101C0E4760}" type="presParOf" srcId="{C2E3A56B-ACE4-41C4-9CAF-4B30C997C20A}" destId="{D829BE3E-7975-4080-BF10-CE85CBE3A79A}" srcOrd="1" destOrd="0" presId="urn:microsoft.com/office/officeart/2018/5/layout/IconCircleLabelList"/>
    <dgm:cxn modelId="{05DD1F30-73D0-4B69-A858-6D9252E7FC04}" type="presParOf" srcId="{C2E3A56B-ACE4-41C4-9CAF-4B30C997C20A}" destId="{B8E06E58-C200-43F3-8F38-B46E8D51CBC0}" srcOrd="2" destOrd="0" presId="urn:microsoft.com/office/officeart/2018/5/layout/IconCircleLabelList"/>
    <dgm:cxn modelId="{8061B750-DE48-4308-A422-FC882EB47B73}" type="presParOf" srcId="{C2E3A56B-ACE4-41C4-9CAF-4B30C997C20A}" destId="{458FD9E3-AC03-4883-A4F4-3F4EF9312249}" srcOrd="3" destOrd="0" presId="urn:microsoft.com/office/officeart/2018/5/layout/IconCircleLabelList"/>
    <dgm:cxn modelId="{74C02C35-0244-4202-A4FE-0BCF7E428712}" type="presParOf" srcId="{EEA1C1BF-E141-4D29-86D0-9C391B960190}" destId="{3E67BDC9-DAE3-4A6A-BCD0-EF89A1A73DFB}" srcOrd="3" destOrd="0" presId="urn:microsoft.com/office/officeart/2018/5/layout/IconCircleLabelList"/>
    <dgm:cxn modelId="{2A8C17A4-7400-4C40-B0F0-3DBB2FA7280E}" type="presParOf" srcId="{EEA1C1BF-E141-4D29-86D0-9C391B960190}" destId="{2267C7D4-80E1-417A-9D45-1467E37007B7}" srcOrd="4" destOrd="0" presId="urn:microsoft.com/office/officeart/2018/5/layout/IconCircleLabelList"/>
    <dgm:cxn modelId="{BF19E389-AFA2-4F0B-A1AB-35AC82745F61}" type="presParOf" srcId="{2267C7D4-80E1-417A-9D45-1467E37007B7}" destId="{19924871-DF01-4D99-BA1C-8855748EA7E8}" srcOrd="0" destOrd="0" presId="urn:microsoft.com/office/officeart/2018/5/layout/IconCircleLabelList"/>
    <dgm:cxn modelId="{A09C233A-80DF-4BE9-BDCF-1DCC8769118E}" type="presParOf" srcId="{2267C7D4-80E1-417A-9D45-1467E37007B7}" destId="{886D6ECD-0819-421D-AFD0-5D6C241C223A}" srcOrd="1" destOrd="0" presId="urn:microsoft.com/office/officeart/2018/5/layout/IconCircleLabelList"/>
    <dgm:cxn modelId="{924481D8-480B-4BFF-8D87-F1A456F7FD3E}" type="presParOf" srcId="{2267C7D4-80E1-417A-9D45-1467E37007B7}" destId="{3F05EF07-98DA-4A36-8C42-C1F1CE2183A9}" srcOrd="2" destOrd="0" presId="urn:microsoft.com/office/officeart/2018/5/layout/IconCircleLabelList"/>
    <dgm:cxn modelId="{1987E82D-4FD4-4873-AB44-A910FB00FBF3}" type="presParOf" srcId="{2267C7D4-80E1-417A-9D45-1467E37007B7}" destId="{08D88E89-1F5A-4968-840A-3DD0D8E3D5EF}" srcOrd="3" destOrd="0" presId="urn:microsoft.com/office/officeart/2018/5/layout/IconCircleLabelList"/>
    <dgm:cxn modelId="{2A714745-7036-4C36-AEF3-8EBADD34C2CA}" type="presParOf" srcId="{EEA1C1BF-E141-4D29-86D0-9C391B960190}" destId="{54DE3CF0-5918-4F33-B543-F8CFD78E20CF}" srcOrd="5" destOrd="0" presId="urn:microsoft.com/office/officeart/2018/5/layout/IconCircleLabelList"/>
    <dgm:cxn modelId="{F093A41F-48F8-4A13-BA33-588F168D0277}" type="presParOf" srcId="{EEA1C1BF-E141-4D29-86D0-9C391B960190}" destId="{1041CD56-8188-430B-94EC-FB4399F0B844}" srcOrd="6" destOrd="0" presId="urn:microsoft.com/office/officeart/2018/5/layout/IconCircleLabelList"/>
    <dgm:cxn modelId="{D846D4CD-8B04-42E0-891E-F3B583A1D299}" type="presParOf" srcId="{1041CD56-8188-430B-94EC-FB4399F0B844}" destId="{CB483733-28D1-4D67-ACB0-4EECE50EA83C}" srcOrd="0" destOrd="0" presId="urn:microsoft.com/office/officeart/2018/5/layout/IconCircleLabelList"/>
    <dgm:cxn modelId="{A54201CA-3644-4466-9EA1-A9D312558C3A}" type="presParOf" srcId="{1041CD56-8188-430B-94EC-FB4399F0B844}" destId="{3D22611A-E81D-4944-AE7D-966B28AF3E04}" srcOrd="1" destOrd="0" presId="urn:microsoft.com/office/officeart/2018/5/layout/IconCircleLabelList"/>
    <dgm:cxn modelId="{121FA190-4EC3-48C6-B8CD-3BE325A78B0C}" type="presParOf" srcId="{1041CD56-8188-430B-94EC-FB4399F0B844}" destId="{E338CE8F-951A-4FC1-933C-2B3BA346D689}" srcOrd="2" destOrd="0" presId="urn:microsoft.com/office/officeart/2018/5/layout/IconCircleLabelList"/>
    <dgm:cxn modelId="{46334453-C140-4863-A478-518113017CCE}" type="presParOf" srcId="{1041CD56-8188-430B-94EC-FB4399F0B844}" destId="{8546EE77-DA42-4124-A601-BCD4F25D456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F162C8-E17D-4BCF-AC46-53572F4433F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6A4AA7-191F-479B-9826-19F6B4E70F09}">
      <dgm:prSet/>
      <dgm:spPr/>
      <dgm:t>
        <a:bodyPr/>
        <a:lstStyle/>
        <a:p>
          <a:r>
            <a:rPr lang="en-US" b="1"/>
            <a:t>Quality, Safety, and Outcomes:</a:t>
          </a:r>
          <a:r>
            <a:rPr lang="en-US"/>
            <a:t> Promoting high standards of quality and safety in materials protection and performance practices to ensure optimal outcomes and reliability.</a:t>
          </a:r>
        </a:p>
      </dgm:t>
    </dgm:pt>
    <dgm:pt modelId="{8A6D1764-6612-4CE8-BA2B-FD98E188F71C}" type="parTrans" cxnId="{A7BBFD9A-234F-4F3A-9363-A456681ED117}">
      <dgm:prSet/>
      <dgm:spPr/>
      <dgm:t>
        <a:bodyPr/>
        <a:lstStyle/>
        <a:p>
          <a:endParaRPr lang="en-US"/>
        </a:p>
      </dgm:t>
    </dgm:pt>
    <dgm:pt modelId="{FB11E82E-6DF3-4C37-AD87-1397E786F4EB}" type="sibTrans" cxnId="{A7BBFD9A-234F-4F3A-9363-A456681ED117}">
      <dgm:prSet/>
      <dgm:spPr/>
      <dgm:t>
        <a:bodyPr/>
        <a:lstStyle/>
        <a:p>
          <a:endParaRPr lang="en-US"/>
        </a:p>
      </dgm:t>
    </dgm:pt>
    <dgm:pt modelId="{A6C23952-528A-457F-8A23-CBF89BA01639}">
      <dgm:prSet/>
      <dgm:spPr/>
      <dgm:t>
        <a:bodyPr/>
        <a:lstStyle/>
        <a:p>
          <a:r>
            <a:rPr lang="en-US" b="1"/>
            <a:t>Efficiency and Innovation:</a:t>
          </a:r>
          <a:r>
            <a:rPr lang="en-US"/>
            <a:t> Advocating for streamlined processes, innovative technologies, and research investments to enhance operational efficiency and foster continuous improvement.</a:t>
          </a:r>
        </a:p>
      </dgm:t>
    </dgm:pt>
    <dgm:pt modelId="{FC883ED1-39C7-4375-B57A-081E6393A4E6}" type="parTrans" cxnId="{964FFD3D-8BE6-4A3E-B801-C9995DE60F4B}">
      <dgm:prSet/>
      <dgm:spPr/>
      <dgm:t>
        <a:bodyPr/>
        <a:lstStyle/>
        <a:p>
          <a:endParaRPr lang="en-US"/>
        </a:p>
      </dgm:t>
    </dgm:pt>
    <dgm:pt modelId="{4380FB07-B88F-4814-8F36-54CEB35034B2}" type="sibTrans" cxnId="{964FFD3D-8BE6-4A3E-B801-C9995DE60F4B}">
      <dgm:prSet/>
      <dgm:spPr/>
      <dgm:t>
        <a:bodyPr/>
        <a:lstStyle/>
        <a:p>
          <a:endParaRPr lang="en-US"/>
        </a:p>
      </dgm:t>
    </dgm:pt>
    <dgm:pt modelId="{8C67A5C6-7664-4FB5-80BB-1471BE7FCB61}">
      <dgm:prSet/>
      <dgm:spPr/>
      <dgm:t>
        <a:bodyPr/>
        <a:lstStyle/>
        <a:p>
          <a:r>
            <a:rPr lang="en-US" b="1"/>
            <a:t>Interoperability and Information Exchange:</a:t>
          </a:r>
          <a:r>
            <a:rPr lang="en-US"/>
            <a:t> Supporting initiatives that enable seamless data exchange and interoperability within the materials protection and performance ecosystem to facilitate collaboration and data-driven decision-making.</a:t>
          </a:r>
        </a:p>
      </dgm:t>
    </dgm:pt>
    <dgm:pt modelId="{35C5600E-C5B9-4248-96B1-2E7111526A5F}" type="parTrans" cxnId="{24069F2A-439B-4A35-A7C8-4160F0D7DF12}">
      <dgm:prSet/>
      <dgm:spPr/>
      <dgm:t>
        <a:bodyPr/>
        <a:lstStyle/>
        <a:p>
          <a:endParaRPr lang="en-US"/>
        </a:p>
      </dgm:t>
    </dgm:pt>
    <dgm:pt modelId="{46C7F06B-BB68-45D1-A034-8681EEFA8C6E}" type="sibTrans" cxnId="{24069F2A-439B-4A35-A7C8-4160F0D7DF12}">
      <dgm:prSet/>
      <dgm:spPr/>
      <dgm:t>
        <a:bodyPr/>
        <a:lstStyle/>
        <a:p>
          <a:endParaRPr lang="en-US"/>
        </a:p>
      </dgm:t>
    </dgm:pt>
    <dgm:pt modelId="{6060CD53-C025-4FB0-BCF2-C7216CBE53F1}" type="pres">
      <dgm:prSet presAssocID="{92F162C8-E17D-4BCF-AC46-53572F4433F0}" presName="root" presStyleCnt="0">
        <dgm:presLayoutVars>
          <dgm:dir/>
          <dgm:resizeHandles val="exact"/>
        </dgm:presLayoutVars>
      </dgm:prSet>
      <dgm:spPr/>
    </dgm:pt>
    <dgm:pt modelId="{69BCE6EB-CFE1-4A1B-B6D8-0706C5ECFD9A}" type="pres">
      <dgm:prSet presAssocID="{936A4AA7-191F-479B-9826-19F6B4E70F09}" presName="compNode" presStyleCnt="0"/>
      <dgm:spPr/>
    </dgm:pt>
    <dgm:pt modelId="{C5DDC625-7100-475B-A7B0-A6929EAC6402}" type="pres">
      <dgm:prSet presAssocID="{936A4AA7-191F-479B-9826-19F6B4E70F09}" presName="bgRect" presStyleLbl="bgShp" presStyleIdx="0" presStyleCnt="3"/>
      <dgm:spPr/>
    </dgm:pt>
    <dgm:pt modelId="{83BEFD7A-EBCA-40AC-9B40-44D6566FA551}" type="pres">
      <dgm:prSet presAssocID="{936A4AA7-191F-479B-9826-19F6B4E70F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BD53964F-0043-4ED7-AA6C-D3B1E28CE1AE}" type="pres">
      <dgm:prSet presAssocID="{936A4AA7-191F-479B-9826-19F6B4E70F09}" presName="spaceRect" presStyleCnt="0"/>
      <dgm:spPr/>
    </dgm:pt>
    <dgm:pt modelId="{4DCED391-BAF3-4CB7-833B-1B2FCC060D86}" type="pres">
      <dgm:prSet presAssocID="{936A4AA7-191F-479B-9826-19F6B4E70F09}" presName="parTx" presStyleLbl="revTx" presStyleIdx="0" presStyleCnt="3">
        <dgm:presLayoutVars>
          <dgm:chMax val="0"/>
          <dgm:chPref val="0"/>
        </dgm:presLayoutVars>
      </dgm:prSet>
      <dgm:spPr/>
    </dgm:pt>
    <dgm:pt modelId="{46FC448F-2A40-4E33-A757-0DFE3B01DBAE}" type="pres">
      <dgm:prSet presAssocID="{FB11E82E-6DF3-4C37-AD87-1397E786F4EB}" presName="sibTrans" presStyleCnt="0"/>
      <dgm:spPr/>
    </dgm:pt>
    <dgm:pt modelId="{8889AC0B-9709-4EF7-9785-8D9F35C1C5E9}" type="pres">
      <dgm:prSet presAssocID="{A6C23952-528A-457F-8A23-CBF89BA01639}" presName="compNode" presStyleCnt="0"/>
      <dgm:spPr/>
    </dgm:pt>
    <dgm:pt modelId="{8E49C981-7A18-4763-AE94-4A9F403D837F}" type="pres">
      <dgm:prSet presAssocID="{A6C23952-528A-457F-8A23-CBF89BA01639}" presName="bgRect" presStyleLbl="bgShp" presStyleIdx="1" presStyleCnt="3"/>
      <dgm:spPr/>
    </dgm:pt>
    <dgm:pt modelId="{A0211E89-6F88-47B6-BEA0-E8E5123C7F47}" type="pres">
      <dgm:prSet presAssocID="{A6C23952-528A-457F-8A23-CBF89BA0163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CAE3118-B860-405F-93F1-8323A6D14760}" type="pres">
      <dgm:prSet presAssocID="{A6C23952-528A-457F-8A23-CBF89BA01639}" presName="spaceRect" presStyleCnt="0"/>
      <dgm:spPr/>
    </dgm:pt>
    <dgm:pt modelId="{6396E6E8-5173-40F4-A1ED-9D841955EBAE}" type="pres">
      <dgm:prSet presAssocID="{A6C23952-528A-457F-8A23-CBF89BA01639}" presName="parTx" presStyleLbl="revTx" presStyleIdx="1" presStyleCnt="3">
        <dgm:presLayoutVars>
          <dgm:chMax val="0"/>
          <dgm:chPref val="0"/>
        </dgm:presLayoutVars>
      </dgm:prSet>
      <dgm:spPr/>
    </dgm:pt>
    <dgm:pt modelId="{FE7C10A8-56AD-4633-91D2-971BEF797EFA}" type="pres">
      <dgm:prSet presAssocID="{4380FB07-B88F-4814-8F36-54CEB35034B2}" presName="sibTrans" presStyleCnt="0"/>
      <dgm:spPr/>
    </dgm:pt>
    <dgm:pt modelId="{56EFE841-593D-41A0-90EF-7D44B1962023}" type="pres">
      <dgm:prSet presAssocID="{8C67A5C6-7664-4FB5-80BB-1471BE7FCB61}" presName="compNode" presStyleCnt="0"/>
      <dgm:spPr/>
    </dgm:pt>
    <dgm:pt modelId="{7E653950-25DA-490C-9F9A-E5F6739269CF}" type="pres">
      <dgm:prSet presAssocID="{8C67A5C6-7664-4FB5-80BB-1471BE7FCB61}" presName="bgRect" presStyleLbl="bgShp" presStyleIdx="2" presStyleCnt="3"/>
      <dgm:spPr/>
    </dgm:pt>
    <dgm:pt modelId="{6CA1196A-5BC9-4A5D-9481-AB9DDB05D363}" type="pres">
      <dgm:prSet presAssocID="{8C67A5C6-7664-4FB5-80BB-1471BE7FCB6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6F2525AD-810F-41AA-BA73-980EB88722E7}" type="pres">
      <dgm:prSet presAssocID="{8C67A5C6-7664-4FB5-80BB-1471BE7FCB61}" presName="spaceRect" presStyleCnt="0"/>
      <dgm:spPr/>
    </dgm:pt>
    <dgm:pt modelId="{3D9E32F4-511D-459B-9C91-90D1127DD061}" type="pres">
      <dgm:prSet presAssocID="{8C67A5C6-7664-4FB5-80BB-1471BE7FCB6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4069F2A-439B-4A35-A7C8-4160F0D7DF12}" srcId="{92F162C8-E17D-4BCF-AC46-53572F4433F0}" destId="{8C67A5C6-7664-4FB5-80BB-1471BE7FCB61}" srcOrd="2" destOrd="0" parTransId="{35C5600E-C5B9-4248-96B1-2E7111526A5F}" sibTransId="{46C7F06B-BB68-45D1-A034-8681EEFA8C6E}"/>
    <dgm:cxn modelId="{964FFD3D-8BE6-4A3E-B801-C9995DE60F4B}" srcId="{92F162C8-E17D-4BCF-AC46-53572F4433F0}" destId="{A6C23952-528A-457F-8A23-CBF89BA01639}" srcOrd="1" destOrd="0" parTransId="{FC883ED1-39C7-4375-B57A-081E6393A4E6}" sibTransId="{4380FB07-B88F-4814-8F36-54CEB35034B2}"/>
    <dgm:cxn modelId="{3BF34778-A4A5-4F76-8FE6-7D29CD77B677}" type="presOf" srcId="{A6C23952-528A-457F-8A23-CBF89BA01639}" destId="{6396E6E8-5173-40F4-A1ED-9D841955EBAE}" srcOrd="0" destOrd="0" presId="urn:microsoft.com/office/officeart/2018/2/layout/IconVerticalSolidList"/>
    <dgm:cxn modelId="{A7BBFD9A-234F-4F3A-9363-A456681ED117}" srcId="{92F162C8-E17D-4BCF-AC46-53572F4433F0}" destId="{936A4AA7-191F-479B-9826-19F6B4E70F09}" srcOrd="0" destOrd="0" parTransId="{8A6D1764-6612-4CE8-BA2B-FD98E188F71C}" sibTransId="{FB11E82E-6DF3-4C37-AD87-1397E786F4EB}"/>
    <dgm:cxn modelId="{4E1C02B3-C7AE-45CA-BE69-A2D295B9901B}" type="presOf" srcId="{936A4AA7-191F-479B-9826-19F6B4E70F09}" destId="{4DCED391-BAF3-4CB7-833B-1B2FCC060D86}" srcOrd="0" destOrd="0" presId="urn:microsoft.com/office/officeart/2018/2/layout/IconVerticalSolidList"/>
    <dgm:cxn modelId="{D3840EC3-838E-4DE8-A519-A96DEC15E336}" type="presOf" srcId="{8C67A5C6-7664-4FB5-80BB-1471BE7FCB61}" destId="{3D9E32F4-511D-459B-9C91-90D1127DD061}" srcOrd="0" destOrd="0" presId="urn:microsoft.com/office/officeart/2018/2/layout/IconVerticalSolidList"/>
    <dgm:cxn modelId="{390947DB-4E1D-4D4B-93B3-9F935BC81D97}" type="presOf" srcId="{92F162C8-E17D-4BCF-AC46-53572F4433F0}" destId="{6060CD53-C025-4FB0-BCF2-C7216CBE53F1}" srcOrd="0" destOrd="0" presId="urn:microsoft.com/office/officeart/2018/2/layout/IconVerticalSolidList"/>
    <dgm:cxn modelId="{1D62C657-A5BD-443F-B937-89F9EA9E74D9}" type="presParOf" srcId="{6060CD53-C025-4FB0-BCF2-C7216CBE53F1}" destId="{69BCE6EB-CFE1-4A1B-B6D8-0706C5ECFD9A}" srcOrd="0" destOrd="0" presId="urn:microsoft.com/office/officeart/2018/2/layout/IconVerticalSolidList"/>
    <dgm:cxn modelId="{9BD16623-3F6A-4230-A831-55BF4122360C}" type="presParOf" srcId="{69BCE6EB-CFE1-4A1B-B6D8-0706C5ECFD9A}" destId="{C5DDC625-7100-475B-A7B0-A6929EAC6402}" srcOrd="0" destOrd="0" presId="urn:microsoft.com/office/officeart/2018/2/layout/IconVerticalSolidList"/>
    <dgm:cxn modelId="{26E1C488-91A2-4272-B330-0210F9A3285D}" type="presParOf" srcId="{69BCE6EB-CFE1-4A1B-B6D8-0706C5ECFD9A}" destId="{83BEFD7A-EBCA-40AC-9B40-44D6566FA551}" srcOrd="1" destOrd="0" presId="urn:microsoft.com/office/officeart/2018/2/layout/IconVerticalSolidList"/>
    <dgm:cxn modelId="{CDF65400-C2C0-44FE-83FE-7C4735C75EF5}" type="presParOf" srcId="{69BCE6EB-CFE1-4A1B-B6D8-0706C5ECFD9A}" destId="{BD53964F-0043-4ED7-AA6C-D3B1E28CE1AE}" srcOrd="2" destOrd="0" presId="urn:microsoft.com/office/officeart/2018/2/layout/IconVerticalSolidList"/>
    <dgm:cxn modelId="{9F22DEA1-91D1-44EA-B1A6-E6D311EA14BC}" type="presParOf" srcId="{69BCE6EB-CFE1-4A1B-B6D8-0706C5ECFD9A}" destId="{4DCED391-BAF3-4CB7-833B-1B2FCC060D86}" srcOrd="3" destOrd="0" presId="urn:microsoft.com/office/officeart/2018/2/layout/IconVerticalSolidList"/>
    <dgm:cxn modelId="{F0BC9A5C-5BA4-4476-A0D0-63F5A46D1B63}" type="presParOf" srcId="{6060CD53-C025-4FB0-BCF2-C7216CBE53F1}" destId="{46FC448F-2A40-4E33-A757-0DFE3B01DBAE}" srcOrd="1" destOrd="0" presId="urn:microsoft.com/office/officeart/2018/2/layout/IconVerticalSolidList"/>
    <dgm:cxn modelId="{3DBA5016-6A4C-45CF-AC7D-603FFF036E1F}" type="presParOf" srcId="{6060CD53-C025-4FB0-BCF2-C7216CBE53F1}" destId="{8889AC0B-9709-4EF7-9785-8D9F35C1C5E9}" srcOrd="2" destOrd="0" presId="urn:microsoft.com/office/officeart/2018/2/layout/IconVerticalSolidList"/>
    <dgm:cxn modelId="{E8E27180-F82E-4503-B40A-F1409EED4C3D}" type="presParOf" srcId="{8889AC0B-9709-4EF7-9785-8D9F35C1C5E9}" destId="{8E49C981-7A18-4763-AE94-4A9F403D837F}" srcOrd="0" destOrd="0" presId="urn:microsoft.com/office/officeart/2018/2/layout/IconVerticalSolidList"/>
    <dgm:cxn modelId="{180BA3D3-755E-460A-B4BD-45D0E69D00FA}" type="presParOf" srcId="{8889AC0B-9709-4EF7-9785-8D9F35C1C5E9}" destId="{A0211E89-6F88-47B6-BEA0-E8E5123C7F47}" srcOrd="1" destOrd="0" presId="urn:microsoft.com/office/officeart/2018/2/layout/IconVerticalSolidList"/>
    <dgm:cxn modelId="{FEC5375A-AD45-468F-98EC-7C2E007C1CED}" type="presParOf" srcId="{8889AC0B-9709-4EF7-9785-8D9F35C1C5E9}" destId="{CCAE3118-B860-405F-93F1-8323A6D14760}" srcOrd="2" destOrd="0" presId="urn:microsoft.com/office/officeart/2018/2/layout/IconVerticalSolidList"/>
    <dgm:cxn modelId="{F88B0F1D-BB85-4E7E-877A-19E987943F52}" type="presParOf" srcId="{8889AC0B-9709-4EF7-9785-8D9F35C1C5E9}" destId="{6396E6E8-5173-40F4-A1ED-9D841955EBAE}" srcOrd="3" destOrd="0" presId="urn:microsoft.com/office/officeart/2018/2/layout/IconVerticalSolidList"/>
    <dgm:cxn modelId="{367FAE94-CE6B-4908-B28F-F713BEAAC3CA}" type="presParOf" srcId="{6060CD53-C025-4FB0-BCF2-C7216CBE53F1}" destId="{FE7C10A8-56AD-4633-91D2-971BEF797EFA}" srcOrd="3" destOrd="0" presId="urn:microsoft.com/office/officeart/2018/2/layout/IconVerticalSolidList"/>
    <dgm:cxn modelId="{9D56A89E-7A64-4B22-853D-D114949CC7BD}" type="presParOf" srcId="{6060CD53-C025-4FB0-BCF2-C7216CBE53F1}" destId="{56EFE841-593D-41A0-90EF-7D44B1962023}" srcOrd="4" destOrd="0" presId="urn:microsoft.com/office/officeart/2018/2/layout/IconVerticalSolidList"/>
    <dgm:cxn modelId="{4FA5CB7E-9BAB-4022-A855-77E3339B272F}" type="presParOf" srcId="{56EFE841-593D-41A0-90EF-7D44B1962023}" destId="{7E653950-25DA-490C-9F9A-E5F6739269CF}" srcOrd="0" destOrd="0" presId="urn:microsoft.com/office/officeart/2018/2/layout/IconVerticalSolidList"/>
    <dgm:cxn modelId="{EB89B099-6807-435A-9BFF-6B542021F0F6}" type="presParOf" srcId="{56EFE841-593D-41A0-90EF-7D44B1962023}" destId="{6CA1196A-5BC9-4A5D-9481-AB9DDB05D363}" srcOrd="1" destOrd="0" presId="urn:microsoft.com/office/officeart/2018/2/layout/IconVerticalSolidList"/>
    <dgm:cxn modelId="{AC9C16AD-C70B-4A7C-8FEC-D4EFFE52811F}" type="presParOf" srcId="{56EFE841-593D-41A0-90EF-7D44B1962023}" destId="{6F2525AD-810F-41AA-BA73-980EB88722E7}" srcOrd="2" destOrd="0" presId="urn:microsoft.com/office/officeart/2018/2/layout/IconVerticalSolidList"/>
    <dgm:cxn modelId="{A42EC7DB-5ADB-4072-AE11-B52B1424BE7F}" type="presParOf" srcId="{56EFE841-593D-41A0-90EF-7D44B1962023}" destId="{3D9E32F4-511D-459B-9C91-90D1127DD06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AF681F-8132-4649-8849-BB131894A7F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477874-0B25-4612-B36A-2A6FEEAD580D}">
      <dgm:prSet/>
      <dgm:spPr/>
      <dgm:t>
        <a:bodyPr/>
        <a:lstStyle/>
        <a:p>
          <a:r>
            <a:rPr lang="en-US"/>
            <a:t>● Create an advocacy action plan and regularly update Chapter Leaders and AMPP staff on progress, successes, and challenges</a:t>
          </a:r>
        </a:p>
      </dgm:t>
    </dgm:pt>
    <dgm:pt modelId="{8C81061C-B66F-46AF-82FB-86FAA4F73782}" type="parTrans" cxnId="{E8CCDF0D-DF1A-41E2-A0D3-39FE18FCCFA0}">
      <dgm:prSet/>
      <dgm:spPr/>
      <dgm:t>
        <a:bodyPr/>
        <a:lstStyle/>
        <a:p>
          <a:endParaRPr lang="en-US"/>
        </a:p>
      </dgm:t>
    </dgm:pt>
    <dgm:pt modelId="{A53B5BC0-357B-4015-83C1-253883CAACD8}" type="sibTrans" cxnId="{E8CCDF0D-DF1A-41E2-A0D3-39FE18FCCFA0}">
      <dgm:prSet/>
      <dgm:spPr/>
      <dgm:t>
        <a:bodyPr/>
        <a:lstStyle/>
        <a:p>
          <a:endParaRPr lang="en-US"/>
        </a:p>
      </dgm:t>
    </dgm:pt>
    <dgm:pt modelId="{233B4527-BDD3-4B18-A227-025D33AD3656}">
      <dgm:prSet/>
      <dgm:spPr/>
      <dgm:t>
        <a:bodyPr/>
        <a:lstStyle/>
        <a:p>
          <a:r>
            <a:rPr lang="en-US"/>
            <a:t>● Participate in regular Ambassador calls to share updates, stories, questions, and learn from your peers</a:t>
          </a:r>
        </a:p>
      </dgm:t>
    </dgm:pt>
    <dgm:pt modelId="{4A6DC377-9304-48A0-98EF-AF317BE7A256}" type="parTrans" cxnId="{F3237A1E-6E34-48A2-833B-E611A6505C94}">
      <dgm:prSet/>
      <dgm:spPr/>
      <dgm:t>
        <a:bodyPr/>
        <a:lstStyle/>
        <a:p>
          <a:endParaRPr lang="en-US"/>
        </a:p>
      </dgm:t>
    </dgm:pt>
    <dgm:pt modelId="{1A2F1DF8-4624-4C2A-A04D-CA4F19718BAB}" type="sibTrans" cxnId="{F3237A1E-6E34-48A2-833B-E611A6505C94}">
      <dgm:prSet/>
      <dgm:spPr/>
      <dgm:t>
        <a:bodyPr/>
        <a:lstStyle/>
        <a:p>
          <a:endParaRPr lang="en-US"/>
        </a:p>
      </dgm:t>
    </dgm:pt>
    <dgm:pt modelId="{A6007004-593B-4163-A341-C42B85FADCE9}">
      <dgm:prSet/>
      <dgm:spPr/>
      <dgm:t>
        <a:bodyPr/>
        <a:lstStyle/>
        <a:p>
          <a:r>
            <a:rPr lang="en-US"/>
            <a:t>● Participate in the Chapter Advocacy Recognition Program and corresponding advocacy challenges</a:t>
          </a:r>
        </a:p>
      </dgm:t>
    </dgm:pt>
    <dgm:pt modelId="{7C191F41-46A4-4039-A4E5-C74FA1A86536}" type="parTrans" cxnId="{432910F9-5B1B-45BD-BBAF-069B8A8CCADB}">
      <dgm:prSet/>
      <dgm:spPr/>
      <dgm:t>
        <a:bodyPr/>
        <a:lstStyle/>
        <a:p>
          <a:endParaRPr lang="en-US"/>
        </a:p>
      </dgm:t>
    </dgm:pt>
    <dgm:pt modelId="{04B34EEA-9BA0-4386-97A0-B5749BED3CAD}" type="sibTrans" cxnId="{432910F9-5B1B-45BD-BBAF-069B8A8CCADB}">
      <dgm:prSet/>
      <dgm:spPr/>
      <dgm:t>
        <a:bodyPr/>
        <a:lstStyle/>
        <a:p>
          <a:endParaRPr lang="en-US"/>
        </a:p>
      </dgm:t>
    </dgm:pt>
    <dgm:pt modelId="{1BF41460-5108-4DD7-A5B3-EE652CFA8D3C}">
      <dgm:prSet/>
      <dgm:spPr/>
      <dgm:t>
        <a:bodyPr/>
        <a:lstStyle/>
        <a:p>
          <a:r>
            <a:rPr lang="en-US"/>
            <a:t>● Participate in advocacy workshops at Chapter Leader Exchange and AMPP Annual Conference</a:t>
          </a:r>
        </a:p>
      </dgm:t>
    </dgm:pt>
    <dgm:pt modelId="{A102F752-CB42-4608-862D-6A59A462DED6}" type="parTrans" cxnId="{DBFBF085-4AF1-4577-BBD9-157644E288FE}">
      <dgm:prSet/>
      <dgm:spPr/>
      <dgm:t>
        <a:bodyPr/>
        <a:lstStyle/>
        <a:p>
          <a:endParaRPr lang="en-US"/>
        </a:p>
      </dgm:t>
    </dgm:pt>
    <dgm:pt modelId="{AFB23426-B839-4915-B99F-E490BF6FD65E}" type="sibTrans" cxnId="{DBFBF085-4AF1-4577-BBD9-157644E288FE}">
      <dgm:prSet/>
      <dgm:spPr/>
      <dgm:t>
        <a:bodyPr/>
        <a:lstStyle/>
        <a:p>
          <a:endParaRPr lang="en-US"/>
        </a:p>
      </dgm:t>
    </dgm:pt>
    <dgm:pt modelId="{99B9BB50-CFD6-4201-BF2A-1B96BCA6A5BB}">
      <dgm:prSet/>
      <dgm:spPr/>
      <dgm:t>
        <a:bodyPr/>
        <a:lstStyle/>
        <a:p>
          <a:r>
            <a:rPr lang="en-US"/>
            <a:t>● Maintain relationships with and educate key stakeholders about AMPP’s priorities</a:t>
          </a:r>
        </a:p>
      </dgm:t>
    </dgm:pt>
    <dgm:pt modelId="{4904236E-6CD2-4D16-A272-130D2E3A791E}" type="parTrans" cxnId="{05DC3D5B-A671-43B2-9A20-C3A9C64C4F6F}">
      <dgm:prSet/>
      <dgm:spPr/>
      <dgm:t>
        <a:bodyPr/>
        <a:lstStyle/>
        <a:p>
          <a:endParaRPr lang="en-US"/>
        </a:p>
      </dgm:t>
    </dgm:pt>
    <dgm:pt modelId="{510B6DFB-8E97-4201-9C0A-9908B6917A8A}" type="sibTrans" cxnId="{05DC3D5B-A671-43B2-9A20-C3A9C64C4F6F}">
      <dgm:prSet/>
      <dgm:spPr/>
      <dgm:t>
        <a:bodyPr/>
        <a:lstStyle/>
        <a:p>
          <a:endParaRPr lang="en-US"/>
        </a:p>
      </dgm:t>
    </dgm:pt>
    <dgm:pt modelId="{BBEB7284-CC89-4D83-89C2-ABBF9B77C05C}">
      <dgm:prSet/>
      <dgm:spPr/>
      <dgm:t>
        <a:bodyPr/>
        <a:lstStyle/>
        <a:p>
          <a:r>
            <a:rPr lang="en-US"/>
            <a:t>● Coordinate at least one advocacy and public policy-related Chapter activity per year</a:t>
          </a:r>
        </a:p>
      </dgm:t>
    </dgm:pt>
    <dgm:pt modelId="{B9D5049E-A42F-48D3-974A-EF8611F9FE93}" type="parTrans" cxnId="{1A0DA1A8-C052-4969-8889-5389090AFCEB}">
      <dgm:prSet/>
      <dgm:spPr/>
      <dgm:t>
        <a:bodyPr/>
        <a:lstStyle/>
        <a:p>
          <a:endParaRPr lang="en-US"/>
        </a:p>
      </dgm:t>
    </dgm:pt>
    <dgm:pt modelId="{36FCE728-B89F-4E4E-B9AE-EEBEF59EFE32}" type="sibTrans" cxnId="{1A0DA1A8-C052-4969-8889-5389090AFCEB}">
      <dgm:prSet/>
      <dgm:spPr/>
      <dgm:t>
        <a:bodyPr/>
        <a:lstStyle/>
        <a:p>
          <a:endParaRPr lang="en-US"/>
        </a:p>
      </dgm:t>
    </dgm:pt>
    <dgm:pt modelId="{C58CA2A6-FE9F-4D03-B8F9-38111AF58C00}" type="pres">
      <dgm:prSet presAssocID="{BFAF681F-8132-4649-8849-BB131894A7FF}" presName="root" presStyleCnt="0">
        <dgm:presLayoutVars>
          <dgm:dir/>
          <dgm:resizeHandles val="exact"/>
        </dgm:presLayoutVars>
      </dgm:prSet>
      <dgm:spPr/>
    </dgm:pt>
    <dgm:pt modelId="{6B450657-031E-4D8D-AC75-901EE5030E88}" type="pres">
      <dgm:prSet presAssocID="{BFAF681F-8132-4649-8849-BB131894A7FF}" presName="container" presStyleCnt="0">
        <dgm:presLayoutVars>
          <dgm:dir/>
          <dgm:resizeHandles val="exact"/>
        </dgm:presLayoutVars>
      </dgm:prSet>
      <dgm:spPr/>
    </dgm:pt>
    <dgm:pt modelId="{3FC0F644-0B99-4976-ACC2-CC2C630DFCC0}" type="pres">
      <dgm:prSet presAssocID="{3F477874-0B25-4612-B36A-2A6FEEAD580D}" presName="compNode" presStyleCnt="0"/>
      <dgm:spPr/>
    </dgm:pt>
    <dgm:pt modelId="{33CBF3DD-232E-4DF2-A367-0E39644179DF}" type="pres">
      <dgm:prSet presAssocID="{3F477874-0B25-4612-B36A-2A6FEEAD580D}" presName="iconBgRect" presStyleLbl="bgShp" presStyleIdx="0" presStyleCnt="6"/>
      <dgm:spPr/>
    </dgm:pt>
    <dgm:pt modelId="{CB609201-16C3-4D82-987B-FF50271BEFC1}" type="pres">
      <dgm:prSet presAssocID="{3F477874-0B25-4612-B36A-2A6FEEAD580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84CD3443-CE30-462E-8255-8E294EEE9276}" type="pres">
      <dgm:prSet presAssocID="{3F477874-0B25-4612-B36A-2A6FEEAD580D}" presName="spaceRect" presStyleCnt="0"/>
      <dgm:spPr/>
    </dgm:pt>
    <dgm:pt modelId="{025B5D0B-C0C1-4507-9C8A-8248E1951386}" type="pres">
      <dgm:prSet presAssocID="{3F477874-0B25-4612-B36A-2A6FEEAD580D}" presName="textRect" presStyleLbl="revTx" presStyleIdx="0" presStyleCnt="6">
        <dgm:presLayoutVars>
          <dgm:chMax val="1"/>
          <dgm:chPref val="1"/>
        </dgm:presLayoutVars>
      </dgm:prSet>
      <dgm:spPr/>
    </dgm:pt>
    <dgm:pt modelId="{89EA9D95-7216-4E02-A9E9-99B5E740C538}" type="pres">
      <dgm:prSet presAssocID="{A53B5BC0-357B-4015-83C1-253883CAACD8}" presName="sibTrans" presStyleLbl="sibTrans2D1" presStyleIdx="0" presStyleCnt="0"/>
      <dgm:spPr/>
    </dgm:pt>
    <dgm:pt modelId="{B92A776B-E4C8-41E1-AB24-3610C4CADA08}" type="pres">
      <dgm:prSet presAssocID="{233B4527-BDD3-4B18-A227-025D33AD3656}" presName="compNode" presStyleCnt="0"/>
      <dgm:spPr/>
    </dgm:pt>
    <dgm:pt modelId="{63A05691-A320-41F5-B019-AF432ED98BCB}" type="pres">
      <dgm:prSet presAssocID="{233B4527-BDD3-4B18-A227-025D33AD3656}" presName="iconBgRect" presStyleLbl="bgShp" presStyleIdx="1" presStyleCnt="6"/>
      <dgm:spPr/>
    </dgm:pt>
    <dgm:pt modelId="{67A7959A-30F6-4F27-829F-E5EF63E04FF6}" type="pres">
      <dgm:prSet presAssocID="{233B4527-BDD3-4B18-A227-025D33AD365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68146B5C-E47B-4FFB-8611-38CC3DB41A51}" type="pres">
      <dgm:prSet presAssocID="{233B4527-BDD3-4B18-A227-025D33AD3656}" presName="spaceRect" presStyleCnt="0"/>
      <dgm:spPr/>
    </dgm:pt>
    <dgm:pt modelId="{914DFC23-5A33-44FB-B614-A3A3E01D1F1B}" type="pres">
      <dgm:prSet presAssocID="{233B4527-BDD3-4B18-A227-025D33AD3656}" presName="textRect" presStyleLbl="revTx" presStyleIdx="1" presStyleCnt="6">
        <dgm:presLayoutVars>
          <dgm:chMax val="1"/>
          <dgm:chPref val="1"/>
        </dgm:presLayoutVars>
      </dgm:prSet>
      <dgm:spPr/>
    </dgm:pt>
    <dgm:pt modelId="{2BACCF76-8F30-4903-A6E3-D7709E4BB821}" type="pres">
      <dgm:prSet presAssocID="{1A2F1DF8-4624-4C2A-A04D-CA4F19718BAB}" presName="sibTrans" presStyleLbl="sibTrans2D1" presStyleIdx="0" presStyleCnt="0"/>
      <dgm:spPr/>
    </dgm:pt>
    <dgm:pt modelId="{51059551-6C79-457B-8D78-D062759E44F3}" type="pres">
      <dgm:prSet presAssocID="{A6007004-593B-4163-A341-C42B85FADCE9}" presName="compNode" presStyleCnt="0"/>
      <dgm:spPr/>
    </dgm:pt>
    <dgm:pt modelId="{C896CCB6-3518-4ADB-A055-B52984621C7B}" type="pres">
      <dgm:prSet presAssocID="{A6007004-593B-4163-A341-C42B85FADCE9}" presName="iconBgRect" presStyleLbl="bgShp" presStyleIdx="2" presStyleCnt="6"/>
      <dgm:spPr/>
    </dgm:pt>
    <dgm:pt modelId="{B94811E3-27D7-485C-A906-A0DE10D432D2}" type="pres">
      <dgm:prSet presAssocID="{A6007004-593B-4163-A341-C42B85FADCE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326F19E-F9FF-4940-A7B0-01AF0FA8DB8F}" type="pres">
      <dgm:prSet presAssocID="{A6007004-593B-4163-A341-C42B85FADCE9}" presName="spaceRect" presStyleCnt="0"/>
      <dgm:spPr/>
    </dgm:pt>
    <dgm:pt modelId="{24BAF4A2-C94C-4343-8C4F-15193BC2A7B4}" type="pres">
      <dgm:prSet presAssocID="{A6007004-593B-4163-A341-C42B85FADCE9}" presName="textRect" presStyleLbl="revTx" presStyleIdx="2" presStyleCnt="6">
        <dgm:presLayoutVars>
          <dgm:chMax val="1"/>
          <dgm:chPref val="1"/>
        </dgm:presLayoutVars>
      </dgm:prSet>
      <dgm:spPr/>
    </dgm:pt>
    <dgm:pt modelId="{4A260C11-58E2-4A85-B546-DA99C10B3DB5}" type="pres">
      <dgm:prSet presAssocID="{04B34EEA-9BA0-4386-97A0-B5749BED3CAD}" presName="sibTrans" presStyleLbl="sibTrans2D1" presStyleIdx="0" presStyleCnt="0"/>
      <dgm:spPr/>
    </dgm:pt>
    <dgm:pt modelId="{40D787E8-3A52-4382-92EC-022E0ECA9463}" type="pres">
      <dgm:prSet presAssocID="{1BF41460-5108-4DD7-A5B3-EE652CFA8D3C}" presName="compNode" presStyleCnt="0"/>
      <dgm:spPr/>
    </dgm:pt>
    <dgm:pt modelId="{ADAA22BE-23EA-4F61-955E-FAB2DCAF7717}" type="pres">
      <dgm:prSet presAssocID="{1BF41460-5108-4DD7-A5B3-EE652CFA8D3C}" presName="iconBgRect" presStyleLbl="bgShp" presStyleIdx="3" presStyleCnt="6"/>
      <dgm:spPr/>
    </dgm:pt>
    <dgm:pt modelId="{CBC2D569-9422-408E-A03E-DBFF787D8844}" type="pres">
      <dgm:prSet presAssocID="{1BF41460-5108-4DD7-A5B3-EE652CFA8D3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05150AF0-3C25-40A0-A128-36A941FA20CB}" type="pres">
      <dgm:prSet presAssocID="{1BF41460-5108-4DD7-A5B3-EE652CFA8D3C}" presName="spaceRect" presStyleCnt="0"/>
      <dgm:spPr/>
    </dgm:pt>
    <dgm:pt modelId="{B658405F-5E86-4494-AC13-66975DE4D684}" type="pres">
      <dgm:prSet presAssocID="{1BF41460-5108-4DD7-A5B3-EE652CFA8D3C}" presName="textRect" presStyleLbl="revTx" presStyleIdx="3" presStyleCnt="6">
        <dgm:presLayoutVars>
          <dgm:chMax val="1"/>
          <dgm:chPref val="1"/>
        </dgm:presLayoutVars>
      </dgm:prSet>
      <dgm:spPr/>
    </dgm:pt>
    <dgm:pt modelId="{0FBAF1C0-D451-49A7-BEC0-0D71744B125F}" type="pres">
      <dgm:prSet presAssocID="{AFB23426-B839-4915-B99F-E490BF6FD65E}" presName="sibTrans" presStyleLbl="sibTrans2D1" presStyleIdx="0" presStyleCnt="0"/>
      <dgm:spPr/>
    </dgm:pt>
    <dgm:pt modelId="{4D4A19D3-27DB-4BE1-A03C-3EF8FDDAAFAB}" type="pres">
      <dgm:prSet presAssocID="{99B9BB50-CFD6-4201-BF2A-1B96BCA6A5BB}" presName="compNode" presStyleCnt="0"/>
      <dgm:spPr/>
    </dgm:pt>
    <dgm:pt modelId="{95466F82-6355-42BD-914A-7D73D6BEDB37}" type="pres">
      <dgm:prSet presAssocID="{99B9BB50-CFD6-4201-BF2A-1B96BCA6A5BB}" presName="iconBgRect" presStyleLbl="bgShp" presStyleIdx="4" presStyleCnt="6"/>
      <dgm:spPr/>
    </dgm:pt>
    <dgm:pt modelId="{EC463756-4CDA-4238-893A-2142C63585F0}" type="pres">
      <dgm:prSet presAssocID="{99B9BB50-CFD6-4201-BF2A-1B96BCA6A5B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AA375B0-5B7B-45E6-BFB7-BCBFF19D1713}" type="pres">
      <dgm:prSet presAssocID="{99B9BB50-CFD6-4201-BF2A-1B96BCA6A5BB}" presName="spaceRect" presStyleCnt="0"/>
      <dgm:spPr/>
    </dgm:pt>
    <dgm:pt modelId="{0908C910-8CDB-4697-9926-09DE833E5295}" type="pres">
      <dgm:prSet presAssocID="{99B9BB50-CFD6-4201-BF2A-1B96BCA6A5BB}" presName="textRect" presStyleLbl="revTx" presStyleIdx="4" presStyleCnt="6">
        <dgm:presLayoutVars>
          <dgm:chMax val="1"/>
          <dgm:chPref val="1"/>
        </dgm:presLayoutVars>
      </dgm:prSet>
      <dgm:spPr/>
    </dgm:pt>
    <dgm:pt modelId="{786C5AAF-940A-4201-96A6-39B5B4800343}" type="pres">
      <dgm:prSet presAssocID="{510B6DFB-8E97-4201-9C0A-9908B6917A8A}" presName="sibTrans" presStyleLbl="sibTrans2D1" presStyleIdx="0" presStyleCnt="0"/>
      <dgm:spPr/>
    </dgm:pt>
    <dgm:pt modelId="{402CE1C4-4A9F-4AD8-8695-B51C6376E937}" type="pres">
      <dgm:prSet presAssocID="{BBEB7284-CC89-4D83-89C2-ABBF9B77C05C}" presName="compNode" presStyleCnt="0"/>
      <dgm:spPr/>
    </dgm:pt>
    <dgm:pt modelId="{1277E1A0-C66E-4D62-A0E3-333CD44E6185}" type="pres">
      <dgm:prSet presAssocID="{BBEB7284-CC89-4D83-89C2-ABBF9B77C05C}" presName="iconBgRect" presStyleLbl="bgShp" presStyleIdx="5" presStyleCnt="6"/>
      <dgm:spPr/>
    </dgm:pt>
    <dgm:pt modelId="{7D38FCBE-0461-48ED-A1D8-2901CBFF74E3}" type="pres">
      <dgm:prSet presAssocID="{BBEB7284-CC89-4D83-89C2-ABBF9B77C05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A5ADB1C6-A8D2-4C38-B9CD-E1F77DC730EE}" type="pres">
      <dgm:prSet presAssocID="{BBEB7284-CC89-4D83-89C2-ABBF9B77C05C}" presName="spaceRect" presStyleCnt="0"/>
      <dgm:spPr/>
    </dgm:pt>
    <dgm:pt modelId="{FFE45293-27F4-41EA-9F48-E3A339C2B03D}" type="pres">
      <dgm:prSet presAssocID="{BBEB7284-CC89-4D83-89C2-ABBF9B77C05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8CCDF0D-DF1A-41E2-A0D3-39FE18FCCFA0}" srcId="{BFAF681F-8132-4649-8849-BB131894A7FF}" destId="{3F477874-0B25-4612-B36A-2A6FEEAD580D}" srcOrd="0" destOrd="0" parTransId="{8C81061C-B66F-46AF-82FB-86FAA4F73782}" sibTransId="{A53B5BC0-357B-4015-83C1-253883CAACD8}"/>
    <dgm:cxn modelId="{F3237A1E-6E34-48A2-833B-E611A6505C94}" srcId="{BFAF681F-8132-4649-8849-BB131894A7FF}" destId="{233B4527-BDD3-4B18-A227-025D33AD3656}" srcOrd="1" destOrd="0" parTransId="{4A6DC377-9304-48A0-98EF-AF317BE7A256}" sibTransId="{1A2F1DF8-4624-4C2A-A04D-CA4F19718BAB}"/>
    <dgm:cxn modelId="{7075FE23-44E3-4D92-A47A-AC7EE044956F}" type="presOf" srcId="{BFAF681F-8132-4649-8849-BB131894A7FF}" destId="{C58CA2A6-FE9F-4D03-B8F9-38111AF58C00}" srcOrd="0" destOrd="0" presId="urn:microsoft.com/office/officeart/2018/2/layout/IconCircleList"/>
    <dgm:cxn modelId="{05DC3D5B-A671-43B2-9A20-C3A9C64C4F6F}" srcId="{BFAF681F-8132-4649-8849-BB131894A7FF}" destId="{99B9BB50-CFD6-4201-BF2A-1B96BCA6A5BB}" srcOrd="4" destOrd="0" parTransId="{4904236E-6CD2-4D16-A272-130D2E3A791E}" sibTransId="{510B6DFB-8E97-4201-9C0A-9908B6917A8A}"/>
    <dgm:cxn modelId="{E0DFFE44-6625-4C1A-87C4-6472E6CEF799}" type="presOf" srcId="{A53B5BC0-357B-4015-83C1-253883CAACD8}" destId="{89EA9D95-7216-4E02-A9E9-99B5E740C538}" srcOrd="0" destOrd="0" presId="urn:microsoft.com/office/officeart/2018/2/layout/IconCircleList"/>
    <dgm:cxn modelId="{21D59F46-F30B-4FC3-996E-1B22A9101B19}" type="presOf" srcId="{3F477874-0B25-4612-B36A-2A6FEEAD580D}" destId="{025B5D0B-C0C1-4507-9C8A-8248E1951386}" srcOrd="0" destOrd="0" presId="urn:microsoft.com/office/officeart/2018/2/layout/IconCircleList"/>
    <dgm:cxn modelId="{258FDC6E-D6C4-464D-BEA9-E1CE6F43A7AD}" type="presOf" srcId="{AFB23426-B839-4915-B99F-E490BF6FD65E}" destId="{0FBAF1C0-D451-49A7-BEC0-0D71744B125F}" srcOrd="0" destOrd="0" presId="urn:microsoft.com/office/officeart/2018/2/layout/IconCircleList"/>
    <dgm:cxn modelId="{F250897A-7AB1-4598-9E9C-5BAF6F141BE4}" type="presOf" srcId="{04B34EEA-9BA0-4386-97A0-B5749BED3CAD}" destId="{4A260C11-58E2-4A85-B546-DA99C10B3DB5}" srcOrd="0" destOrd="0" presId="urn:microsoft.com/office/officeart/2018/2/layout/IconCircleList"/>
    <dgm:cxn modelId="{DBFBF085-4AF1-4577-BBD9-157644E288FE}" srcId="{BFAF681F-8132-4649-8849-BB131894A7FF}" destId="{1BF41460-5108-4DD7-A5B3-EE652CFA8D3C}" srcOrd="3" destOrd="0" parTransId="{A102F752-CB42-4608-862D-6A59A462DED6}" sibTransId="{AFB23426-B839-4915-B99F-E490BF6FD65E}"/>
    <dgm:cxn modelId="{AFCD3689-C96A-46C0-BC7B-FF6CDE75FD0F}" type="presOf" srcId="{1A2F1DF8-4624-4C2A-A04D-CA4F19718BAB}" destId="{2BACCF76-8F30-4903-A6E3-D7709E4BB821}" srcOrd="0" destOrd="0" presId="urn:microsoft.com/office/officeart/2018/2/layout/IconCircleList"/>
    <dgm:cxn modelId="{1A0DA1A8-C052-4969-8889-5389090AFCEB}" srcId="{BFAF681F-8132-4649-8849-BB131894A7FF}" destId="{BBEB7284-CC89-4D83-89C2-ABBF9B77C05C}" srcOrd="5" destOrd="0" parTransId="{B9D5049E-A42F-48D3-974A-EF8611F9FE93}" sibTransId="{36FCE728-B89F-4E4E-B9AE-EEBEF59EFE32}"/>
    <dgm:cxn modelId="{073697B4-7F90-4D91-AF6C-86EBB20EBE6F}" type="presOf" srcId="{1BF41460-5108-4DD7-A5B3-EE652CFA8D3C}" destId="{B658405F-5E86-4494-AC13-66975DE4D684}" srcOrd="0" destOrd="0" presId="urn:microsoft.com/office/officeart/2018/2/layout/IconCircleList"/>
    <dgm:cxn modelId="{9198B4C1-6ABA-4DA6-AF4E-9B51637C8103}" type="presOf" srcId="{BBEB7284-CC89-4D83-89C2-ABBF9B77C05C}" destId="{FFE45293-27F4-41EA-9F48-E3A339C2B03D}" srcOrd="0" destOrd="0" presId="urn:microsoft.com/office/officeart/2018/2/layout/IconCircleList"/>
    <dgm:cxn modelId="{FB56A2E6-D8B3-478A-96FD-FC39DA0BBA55}" type="presOf" srcId="{233B4527-BDD3-4B18-A227-025D33AD3656}" destId="{914DFC23-5A33-44FB-B614-A3A3E01D1F1B}" srcOrd="0" destOrd="0" presId="urn:microsoft.com/office/officeart/2018/2/layout/IconCircleList"/>
    <dgm:cxn modelId="{BE1EF2EB-E402-4B15-88D2-968D95559ED8}" type="presOf" srcId="{A6007004-593B-4163-A341-C42B85FADCE9}" destId="{24BAF4A2-C94C-4343-8C4F-15193BC2A7B4}" srcOrd="0" destOrd="0" presId="urn:microsoft.com/office/officeart/2018/2/layout/IconCircleList"/>
    <dgm:cxn modelId="{43BB48F6-7CAE-429B-904D-7435A7FA0540}" type="presOf" srcId="{99B9BB50-CFD6-4201-BF2A-1B96BCA6A5BB}" destId="{0908C910-8CDB-4697-9926-09DE833E5295}" srcOrd="0" destOrd="0" presId="urn:microsoft.com/office/officeart/2018/2/layout/IconCircleList"/>
    <dgm:cxn modelId="{432910F9-5B1B-45BD-BBAF-069B8A8CCADB}" srcId="{BFAF681F-8132-4649-8849-BB131894A7FF}" destId="{A6007004-593B-4163-A341-C42B85FADCE9}" srcOrd="2" destOrd="0" parTransId="{7C191F41-46A4-4039-A4E5-C74FA1A86536}" sibTransId="{04B34EEA-9BA0-4386-97A0-B5749BED3CAD}"/>
    <dgm:cxn modelId="{2BDF25FD-5BC5-4CDD-B764-AF69E992B390}" type="presOf" srcId="{510B6DFB-8E97-4201-9C0A-9908B6917A8A}" destId="{786C5AAF-940A-4201-96A6-39B5B4800343}" srcOrd="0" destOrd="0" presId="urn:microsoft.com/office/officeart/2018/2/layout/IconCircleList"/>
    <dgm:cxn modelId="{2810E971-F0A8-440F-B083-6C970F603188}" type="presParOf" srcId="{C58CA2A6-FE9F-4D03-B8F9-38111AF58C00}" destId="{6B450657-031E-4D8D-AC75-901EE5030E88}" srcOrd="0" destOrd="0" presId="urn:microsoft.com/office/officeart/2018/2/layout/IconCircleList"/>
    <dgm:cxn modelId="{92376655-24CB-4542-9838-33B2C4BDC1F4}" type="presParOf" srcId="{6B450657-031E-4D8D-AC75-901EE5030E88}" destId="{3FC0F644-0B99-4976-ACC2-CC2C630DFCC0}" srcOrd="0" destOrd="0" presId="urn:microsoft.com/office/officeart/2018/2/layout/IconCircleList"/>
    <dgm:cxn modelId="{DAEEDC78-C4D3-4DFC-BDC5-A2ED830759D8}" type="presParOf" srcId="{3FC0F644-0B99-4976-ACC2-CC2C630DFCC0}" destId="{33CBF3DD-232E-4DF2-A367-0E39644179DF}" srcOrd="0" destOrd="0" presId="urn:microsoft.com/office/officeart/2018/2/layout/IconCircleList"/>
    <dgm:cxn modelId="{8CFBDCA6-34C7-457D-B802-34CF4BB19DF3}" type="presParOf" srcId="{3FC0F644-0B99-4976-ACC2-CC2C630DFCC0}" destId="{CB609201-16C3-4D82-987B-FF50271BEFC1}" srcOrd="1" destOrd="0" presId="urn:microsoft.com/office/officeart/2018/2/layout/IconCircleList"/>
    <dgm:cxn modelId="{39839D6F-24C4-4D8A-942A-B68D955E6FA3}" type="presParOf" srcId="{3FC0F644-0B99-4976-ACC2-CC2C630DFCC0}" destId="{84CD3443-CE30-462E-8255-8E294EEE9276}" srcOrd="2" destOrd="0" presId="urn:microsoft.com/office/officeart/2018/2/layout/IconCircleList"/>
    <dgm:cxn modelId="{B678F479-0FA2-4703-AC64-FADF684A79F3}" type="presParOf" srcId="{3FC0F644-0B99-4976-ACC2-CC2C630DFCC0}" destId="{025B5D0B-C0C1-4507-9C8A-8248E1951386}" srcOrd="3" destOrd="0" presId="urn:microsoft.com/office/officeart/2018/2/layout/IconCircleList"/>
    <dgm:cxn modelId="{03715F2D-0A10-49CB-9AB5-0CB7D092B1E7}" type="presParOf" srcId="{6B450657-031E-4D8D-AC75-901EE5030E88}" destId="{89EA9D95-7216-4E02-A9E9-99B5E740C538}" srcOrd="1" destOrd="0" presId="urn:microsoft.com/office/officeart/2018/2/layout/IconCircleList"/>
    <dgm:cxn modelId="{87B4A79A-3430-442D-8A3F-E89F60FA832B}" type="presParOf" srcId="{6B450657-031E-4D8D-AC75-901EE5030E88}" destId="{B92A776B-E4C8-41E1-AB24-3610C4CADA08}" srcOrd="2" destOrd="0" presId="urn:microsoft.com/office/officeart/2018/2/layout/IconCircleList"/>
    <dgm:cxn modelId="{058933CF-1721-4C67-93E4-1BB3E34EE2AB}" type="presParOf" srcId="{B92A776B-E4C8-41E1-AB24-3610C4CADA08}" destId="{63A05691-A320-41F5-B019-AF432ED98BCB}" srcOrd="0" destOrd="0" presId="urn:microsoft.com/office/officeart/2018/2/layout/IconCircleList"/>
    <dgm:cxn modelId="{AA5DF739-413F-4871-BE5F-61175136DAA3}" type="presParOf" srcId="{B92A776B-E4C8-41E1-AB24-3610C4CADA08}" destId="{67A7959A-30F6-4F27-829F-E5EF63E04FF6}" srcOrd="1" destOrd="0" presId="urn:microsoft.com/office/officeart/2018/2/layout/IconCircleList"/>
    <dgm:cxn modelId="{981D30DA-C82E-4A73-8C00-A5B8AD85262B}" type="presParOf" srcId="{B92A776B-E4C8-41E1-AB24-3610C4CADA08}" destId="{68146B5C-E47B-4FFB-8611-38CC3DB41A51}" srcOrd="2" destOrd="0" presId="urn:microsoft.com/office/officeart/2018/2/layout/IconCircleList"/>
    <dgm:cxn modelId="{B9BABF41-2E83-437E-A144-9FF914024CD9}" type="presParOf" srcId="{B92A776B-E4C8-41E1-AB24-3610C4CADA08}" destId="{914DFC23-5A33-44FB-B614-A3A3E01D1F1B}" srcOrd="3" destOrd="0" presId="urn:microsoft.com/office/officeart/2018/2/layout/IconCircleList"/>
    <dgm:cxn modelId="{91A888ED-C48F-42F1-8C4D-F7902324FF01}" type="presParOf" srcId="{6B450657-031E-4D8D-AC75-901EE5030E88}" destId="{2BACCF76-8F30-4903-A6E3-D7709E4BB821}" srcOrd="3" destOrd="0" presId="urn:microsoft.com/office/officeart/2018/2/layout/IconCircleList"/>
    <dgm:cxn modelId="{A98F21E2-8F15-446C-82AB-C79EEAD7C56B}" type="presParOf" srcId="{6B450657-031E-4D8D-AC75-901EE5030E88}" destId="{51059551-6C79-457B-8D78-D062759E44F3}" srcOrd="4" destOrd="0" presId="urn:microsoft.com/office/officeart/2018/2/layout/IconCircleList"/>
    <dgm:cxn modelId="{87BCCB47-E0EF-4EDD-BE95-03A195AD9B4A}" type="presParOf" srcId="{51059551-6C79-457B-8D78-D062759E44F3}" destId="{C896CCB6-3518-4ADB-A055-B52984621C7B}" srcOrd="0" destOrd="0" presId="urn:microsoft.com/office/officeart/2018/2/layout/IconCircleList"/>
    <dgm:cxn modelId="{9C238A02-13F3-4841-9C56-57F54D73BB46}" type="presParOf" srcId="{51059551-6C79-457B-8D78-D062759E44F3}" destId="{B94811E3-27D7-485C-A906-A0DE10D432D2}" srcOrd="1" destOrd="0" presId="urn:microsoft.com/office/officeart/2018/2/layout/IconCircleList"/>
    <dgm:cxn modelId="{83D59554-2700-4899-91F8-A2853175D4FD}" type="presParOf" srcId="{51059551-6C79-457B-8D78-D062759E44F3}" destId="{0326F19E-F9FF-4940-A7B0-01AF0FA8DB8F}" srcOrd="2" destOrd="0" presId="urn:microsoft.com/office/officeart/2018/2/layout/IconCircleList"/>
    <dgm:cxn modelId="{458CB522-A20A-4DF5-BA54-F56189414964}" type="presParOf" srcId="{51059551-6C79-457B-8D78-D062759E44F3}" destId="{24BAF4A2-C94C-4343-8C4F-15193BC2A7B4}" srcOrd="3" destOrd="0" presId="urn:microsoft.com/office/officeart/2018/2/layout/IconCircleList"/>
    <dgm:cxn modelId="{93201680-93E4-4966-B966-B469889E3CC2}" type="presParOf" srcId="{6B450657-031E-4D8D-AC75-901EE5030E88}" destId="{4A260C11-58E2-4A85-B546-DA99C10B3DB5}" srcOrd="5" destOrd="0" presId="urn:microsoft.com/office/officeart/2018/2/layout/IconCircleList"/>
    <dgm:cxn modelId="{B0BF8AED-E866-4FE9-AE3D-58EF95D9585E}" type="presParOf" srcId="{6B450657-031E-4D8D-AC75-901EE5030E88}" destId="{40D787E8-3A52-4382-92EC-022E0ECA9463}" srcOrd="6" destOrd="0" presId="urn:microsoft.com/office/officeart/2018/2/layout/IconCircleList"/>
    <dgm:cxn modelId="{B703DCE6-DB8C-4D55-8DA5-CD43881AE3B5}" type="presParOf" srcId="{40D787E8-3A52-4382-92EC-022E0ECA9463}" destId="{ADAA22BE-23EA-4F61-955E-FAB2DCAF7717}" srcOrd="0" destOrd="0" presId="urn:microsoft.com/office/officeart/2018/2/layout/IconCircleList"/>
    <dgm:cxn modelId="{0431F60A-89F8-4590-8747-B5D9B1F454E9}" type="presParOf" srcId="{40D787E8-3A52-4382-92EC-022E0ECA9463}" destId="{CBC2D569-9422-408E-A03E-DBFF787D8844}" srcOrd="1" destOrd="0" presId="urn:microsoft.com/office/officeart/2018/2/layout/IconCircleList"/>
    <dgm:cxn modelId="{9FE318E6-5FA3-40DE-AE08-18381197227F}" type="presParOf" srcId="{40D787E8-3A52-4382-92EC-022E0ECA9463}" destId="{05150AF0-3C25-40A0-A128-36A941FA20CB}" srcOrd="2" destOrd="0" presId="urn:microsoft.com/office/officeart/2018/2/layout/IconCircleList"/>
    <dgm:cxn modelId="{95810C13-4EDC-4BC4-A3E9-7BFEA57F5664}" type="presParOf" srcId="{40D787E8-3A52-4382-92EC-022E0ECA9463}" destId="{B658405F-5E86-4494-AC13-66975DE4D684}" srcOrd="3" destOrd="0" presId="urn:microsoft.com/office/officeart/2018/2/layout/IconCircleList"/>
    <dgm:cxn modelId="{A9397D7E-0D22-4AB2-B0F8-1147F1942BEF}" type="presParOf" srcId="{6B450657-031E-4D8D-AC75-901EE5030E88}" destId="{0FBAF1C0-D451-49A7-BEC0-0D71744B125F}" srcOrd="7" destOrd="0" presId="urn:microsoft.com/office/officeart/2018/2/layout/IconCircleList"/>
    <dgm:cxn modelId="{8F085216-46D2-432C-BA0A-F0EE46D918FE}" type="presParOf" srcId="{6B450657-031E-4D8D-AC75-901EE5030E88}" destId="{4D4A19D3-27DB-4BE1-A03C-3EF8FDDAAFAB}" srcOrd="8" destOrd="0" presId="urn:microsoft.com/office/officeart/2018/2/layout/IconCircleList"/>
    <dgm:cxn modelId="{DFB7B344-1B81-4605-99E7-04C07E875020}" type="presParOf" srcId="{4D4A19D3-27DB-4BE1-A03C-3EF8FDDAAFAB}" destId="{95466F82-6355-42BD-914A-7D73D6BEDB37}" srcOrd="0" destOrd="0" presId="urn:microsoft.com/office/officeart/2018/2/layout/IconCircleList"/>
    <dgm:cxn modelId="{F3847640-F3D8-40A3-8D85-A1A721AA2C30}" type="presParOf" srcId="{4D4A19D3-27DB-4BE1-A03C-3EF8FDDAAFAB}" destId="{EC463756-4CDA-4238-893A-2142C63585F0}" srcOrd="1" destOrd="0" presId="urn:microsoft.com/office/officeart/2018/2/layout/IconCircleList"/>
    <dgm:cxn modelId="{795C3B12-3CF8-400F-B84B-782328BD1B0D}" type="presParOf" srcId="{4D4A19D3-27DB-4BE1-A03C-3EF8FDDAAFAB}" destId="{BAA375B0-5B7B-45E6-BFB7-BCBFF19D1713}" srcOrd="2" destOrd="0" presId="urn:microsoft.com/office/officeart/2018/2/layout/IconCircleList"/>
    <dgm:cxn modelId="{F3DBB097-DD17-4FE2-9990-010F13DFD083}" type="presParOf" srcId="{4D4A19D3-27DB-4BE1-A03C-3EF8FDDAAFAB}" destId="{0908C910-8CDB-4697-9926-09DE833E5295}" srcOrd="3" destOrd="0" presId="urn:microsoft.com/office/officeart/2018/2/layout/IconCircleList"/>
    <dgm:cxn modelId="{80D7E015-85E9-4182-9EC3-7FC0D8273B64}" type="presParOf" srcId="{6B450657-031E-4D8D-AC75-901EE5030E88}" destId="{786C5AAF-940A-4201-96A6-39B5B4800343}" srcOrd="9" destOrd="0" presId="urn:microsoft.com/office/officeart/2018/2/layout/IconCircleList"/>
    <dgm:cxn modelId="{652112F6-D7D2-488E-B4D9-2B048C5CBF67}" type="presParOf" srcId="{6B450657-031E-4D8D-AC75-901EE5030E88}" destId="{402CE1C4-4A9F-4AD8-8695-B51C6376E937}" srcOrd="10" destOrd="0" presId="urn:microsoft.com/office/officeart/2018/2/layout/IconCircleList"/>
    <dgm:cxn modelId="{F234DE6C-E8E3-4092-B19B-CCDE76C0B8BC}" type="presParOf" srcId="{402CE1C4-4A9F-4AD8-8695-B51C6376E937}" destId="{1277E1A0-C66E-4D62-A0E3-333CD44E6185}" srcOrd="0" destOrd="0" presId="urn:microsoft.com/office/officeart/2018/2/layout/IconCircleList"/>
    <dgm:cxn modelId="{BEF4D25B-CD44-4AA2-A97A-E0EB1B2458DB}" type="presParOf" srcId="{402CE1C4-4A9F-4AD8-8695-B51C6376E937}" destId="{7D38FCBE-0461-48ED-A1D8-2901CBFF74E3}" srcOrd="1" destOrd="0" presId="urn:microsoft.com/office/officeart/2018/2/layout/IconCircleList"/>
    <dgm:cxn modelId="{7E04BA51-19D1-4279-A15B-B2EAF4FD241C}" type="presParOf" srcId="{402CE1C4-4A9F-4AD8-8695-B51C6376E937}" destId="{A5ADB1C6-A8D2-4C38-B9CD-E1F77DC730EE}" srcOrd="2" destOrd="0" presId="urn:microsoft.com/office/officeart/2018/2/layout/IconCircleList"/>
    <dgm:cxn modelId="{D49C873D-6D7F-4AE7-8BF6-439A0EED530B}" type="presParOf" srcId="{402CE1C4-4A9F-4AD8-8695-B51C6376E937}" destId="{FFE45293-27F4-41EA-9F48-E3A339C2B03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F77F1-F273-4F69-8A29-DDC5273A987F}">
      <dsp:nvSpPr>
        <dsp:cNvPr id="0" name=""/>
        <dsp:cNvSpPr/>
      </dsp:nvSpPr>
      <dsp:spPr>
        <a:xfrm>
          <a:off x="679050" y="451962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F2264-60B1-4438-ABA8-7171E487D73D}">
      <dsp:nvSpPr>
        <dsp:cNvPr id="0" name=""/>
        <dsp:cNvSpPr/>
      </dsp:nvSpPr>
      <dsp:spPr>
        <a:xfrm>
          <a:off x="1081237" y="85414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3C7B6-9415-4C6F-A94A-0169BCD59B3D}">
      <dsp:nvSpPr>
        <dsp:cNvPr id="0" name=""/>
        <dsp:cNvSpPr/>
      </dsp:nvSpPr>
      <dsp:spPr>
        <a:xfrm>
          <a:off x="75768" y="292696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/>
            <a:t>Role of AMPP Chapters in Advocacy</a:t>
          </a:r>
          <a:endParaRPr lang="en-US" sz="1900" kern="1200"/>
        </a:p>
      </dsp:txBody>
      <dsp:txXfrm>
        <a:off x="75768" y="2926962"/>
        <a:ext cx="3093750" cy="720000"/>
      </dsp:txXfrm>
    </dsp:sp>
    <dsp:sp modelId="{D08B820C-4608-4E9F-9309-1E471A6BC799}">
      <dsp:nvSpPr>
        <dsp:cNvPr id="0" name=""/>
        <dsp:cNvSpPr/>
      </dsp:nvSpPr>
      <dsp:spPr>
        <a:xfrm>
          <a:off x="4314206" y="451962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4C6B9-48D7-457B-823E-38E9C87531D4}">
      <dsp:nvSpPr>
        <dsp:cNvPr id="0" name=""/>
        <dsp:cNvSpPr/>
      </dsp:nvSpPr>
      <dsp:spPr>
        <a:xfrm>
          <a:off x="4716393" y="85414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16897-009D-46EE-86C8-EFD54A711691}">
      <dsp:nvSpPr>
        <dsp:cNvPr id="0" name=""/>
        <dsp:cNvSpPr/>
      </dsp:nvSpPr>
      <dsp:spPr>
        <a:xfrm>
          <a:off x="3710925" y="292696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/>
            <a:t>Importance of Grassroots Efforts</a:t>
          </a:r>
          <a:endParaRPr lang="en-US" sz="1900" kern="1200"/>
        </a:p>
      </dsp:txBody>
      <dsp:txXfrm>
        <a:off x="3710925" y="2926962"/>
        <a:ext cx="3093750" cy="720000"/>
      </dsp:txXfrm>
    </dsp:sp>
    <dsp:sp modelId="{C9D60C12-DC53-405C-A2B9-35686B1D7CFA}">
      <dsp:nvSpPr>
        <dsp:cNvPr id="0" name=""/>
        <dsp:cNvSpPr/>
      </dsp:nvSpPr>
      <dsp:spPr>
        <a:xfrm>
          <a:off x="7949362" y="451962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AB57E-59D1-49B3-A47E-7C54155A3160}">
      <dsp:nvSpPr>
        <dsp:cNvPr id="0" name=""/>
        <dsp:cNvSpPr/>
      </dsp:nvSpPr>
      <dsp:spPr>
        <a:xfrm>
          <a:off x="8351550" y="85414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A3B07-53AC-479C-BB4B-C6F10909FCED}">
      <dsp:nvSpPr>
        <dsp:cNvPr id="0" name=""/>
        <dsp:cNvSpPr/>
      </dsp:nvSpPr>
      <dsp:spPr>
        <a:xfrm>
          <a:off x="7346081" y="292696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/>
            <a:t>Objectives of This Presentation</a:t>
          </a:r>
          <a:endParaRPr lang="en-US" sz="1900" kern="1200"/>
        </a:p>
      </dsp:txBody>
      <dsp:txXfrm>
        <a:off x="7346081" y="2926962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1F3FF-BF73-4221-A667-DA58C651088B}">
      <dsp:nvSpPr>
        <dsp:cNvPr id="0" name=""/>
        <dsp:cNvSpPr/>
      </dsp:nvSpPr>
      <dsp:spPr>
        <a:xfrm>
          <a:off x="1283" y="547600"/>
          <a:ext cx="5006206" cy="3003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400" b="0" i="0" kern="1200"/>
            <a:t>Highlight the impact of grassroots advocacy in advancing AMPP's mission</a:t>
          </a:r>
          <a:endParaRPr lang="en-US" sz="3400" kern="1200"/>
        </a:p>
      </dsp:txBody>
      <dsp:txXfrm>
        <a:off x="1283" y="547600"/>
        <a:ext cx="5006206" cy="3003723"/>
      </dsp:txXfrm>
    </dsp:sp>
    <dsp:sp modelId="{4996CFE2-52A0-4EF7-97AF-008E556159FF}">
      <dsp:nvSpPr>
        <dsp:cNvPr id="0" name=""/>
        <dsp:cNvSpPr/>
      </dsp:nvSpPr>
      <dsp:spPr>
        <a:xfrm>
          <a:off x="5508110" y="547600"/>
          <a:ext cx="5006206" cy="3003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400" b="0" i="0" kern="1200"/>
            <a:t>Emphasize the role of local chapters in driving change on key issues</a:t>
          </a:r>
          <a:endParaRPr lang="en-US" sz="3400" kern="1200"/>
        </a:p>
      </dsp:txBody>
      <dsp:txXfrm>
        <a:off x="5508110" y="547600"/>
        <a:ext cx="5006206" cy="3003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321E3-63C6-4D87-8008-2A47416AB3CE}">
      <dsp:nvSpPr>
        <dsp:cNvPr id="0" name=""/>
        <dsp:cNvSpPr/>
      </dsp:nvSpPr>
      <dsp:spPr>
        <a:xfrm>
          <a:off x="0" y="300248"/>
          <a:ext cx="51816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Strategies for maintaining member engagement</a:t>
          </a:r>
          <a:endParaRPr lang="en-US" sz="2300" kern="1200"/>
        </a:p>
      </dsp:txBody>
      <dsp:txXfrm>
        <a:off x="43350" y="343598"/>
        <a:ext cx="5094900" cy="801330"/>
      </dsp:txXfrm>
    </dsp:sp>
    <dsp:sp modelId="{EEBB7C4B-439F-494A-9360-B067A493D5CE}">
      <dsp:nvSpPr>
        <dsp:cNvPr id="0" name=""/>
        <dsp:cNvSpPr/>
      </dsp:nvSpPr>
      <dsp:spPr>
        <a:xfrm>
          <a:off x="0" y="1254518"/>
          <a:ext cx="51816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Importance of consistency and alignment with campaign goals</a:t>
          </a:r>
          <a:endParaRPr lang="en-US" sz="2300" kern="1200"/>
        </a:p>
      </dsp:txBody>
      <dsp:txXfrm>
        <a:off x="43350" y="1297868"/>
        <a:ext cx="5094900" cy="801330"/>
      </dsp:txXfrm>
    </dsp:sp>
    <dsp:sp modelId="{F690948B-31F4-46D1-B7F5-801A8BF86D84}">
      <dsp:nvSpPr>
        <dsp:cNvPr id="0" name=""/>
        <dsp:cNvSpPr/>
      </dsp:nvSpPr>
      <dsp:spPr>
        <a:xfrm>
          <a:off x="0" y="2208789"/>
          <a:ext cx="51816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Strategies for maintaining member involvement and enthusiasm</a:t>
          </a:r>
          <a:endParaRPr lang="en-US" sz="2300" kern="1200"/>
        </a:p>
      </dsp:txBody>
      <dsp:txXfrm>
        <a:off x="43350" y="2252139"/>
        <a:ext cx="5094900" cy="801330"/>
      </dsp:txXfrm>
    </dsp:sp>
    <dsp:sp modelId="{793517D5-EC00-4F5C-ACDC-B9A31790CEA7}">
      <dsp:nvSpPr>
        <dsp:cNvPr id="0" name=""/>
        <dsp:cNvSpPr/>
      </dsp:nvSpPr>
      <dsp:spPr>
        <a:xfrm>
          <a:off x="0" y="3163059"/>
          <a:ext cx="51816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Building community support and solidarity around campaign initiatives</a:t>
          </a:r>
          <a:endParaRPr lang="en-US" sz="2300" kern="1200"/>
        </a:p>
      </dsp:txBody>
      <dsp:txXfrm>
        <a:off x="43350" y="3206409"/>
        <a:ext cx="5094900" cy="801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3D5DA-B983-4D98-A707-EA98D70A9739}">
      <dsp:nvSpPr>
        <dsp:cNvPr id="0" name=""/>
        <dsp:cNvSpPr/>
      </dsp:nvSpPr>
      <dsp:spPr>
        <a:xfrm>
          <a:off x="947201" y="697524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6362E-732B-483F-BA46-2CD5E1413028}">
      <dsp:nvSpPr>
        <dsp:cNvPr id="0" name=""/>
        <dsp:cNvSpPr/>
      </dsp:nvSpPr>
      <dsp:spPr>
        <a:xfrm>
          <a:off x="59990" y="2569352"/>
          <a:ext cx="3226223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Connecting Federal, State, and Local Efforts:</a:t>
          </a:r>
          <a:r>
            <a:rPr lang="en-US" sz="1100" kern="1200"/>
            <a:t> Actively engaging state officials to align materials protection and performance efforts across different levels of government.</a:t>
          </a:r>
        </a:p>
      </dsp:txBody>
      <dsp:txXfrm>
        <a:off x="59990" y="2569352"/>
        <a:ext cx="3226223" cy="925927"/>
      </dsp:txXfrm>
    </dsp:sp>
    <dsp:sp modelId="{3BE91AFB-7C76-4F53-BF25-C8CFBB7391E3}">
      <dsp:nvSpPr>
        <dsp:cNvPr id="0" name=""/>
        <dsp:cNvSpPr/>
      </dsp:nvSpPr>
      <dsp:spPr>
        <a:xfrm>
          <a:off x="4738014" y="697524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27486-B9F4-4877-A24F-BD27F4267346}">
      <dsp:nvSpPr>
        <dsp:cNvPr id="0" name=""/>
        <dsp:cNvSpPr/>
      </dsp:nvSpPr>
      <dsp:spPr>
        <a:xfrm>
          <a:off x="3850802" y="2569352"/>
          <a:ext cx="3226223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Supporting a Learning Community:</a:t>
          </a:r>
          <a:r>
            <a:rPr lang="en-US" sz="1100" kern="1200"/>
            <a:t> Facilitating monthly conference calls, regional networking events, webinars, and conferences to foster continuous learning and collaboration among AMPP Chapters.</a:t>
          </a:r>
        </a:p>
      </dsp:txBody>
      <dsp:txXfrm>
        <a:off x="3850802" y="2569352"/>
        <a:ext cx="3226223" cy="925927"/>
      </dsp:txXfrm>
    </dsp:sp>
    <dsp:sp modelId="{4C20C2AE-60C6-4A65-93D9-EBA20DFAD8AF}">
      <dsp:nvSpPr>
        <dsp:cNvPr id="0" name=""/>
        <dsp:cNvSpPr/>
      </dsp:nvSpPr>
      <dsp:spPr>
        <a:xfrm>
          <a:off x="8528826" y="697524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7624B-A628-4F7F-9B55-09055637618A}">
      <dsp:nvSpPr>
        <dsp:cNvPr id="0" name=""/>
        <dsp:cNvSpPr/>
      </dsp:nvSpPr>
      <dsp:spPr>
        <a:xfrm>
          <a:off x="7641615" y="2569352"/>
          <a:ext cx="3226223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Leveraging Opportunities for Policy Objectives:</a:t>
          </a:r>
          <a:r>
            <a:rPr lang="en-US" sz="1100" kern="1200"/>
            <a:t> Identifying and empowering chapter advocates to participate in key events such as AMPP Global Conference, thereby amplifying AMPP's influence on policies nationally and internationally.</a:t>
          </a:r>
        </a:p>
      </dsp:txBody>
      <dsp:txXfrm>
        <a:off x="7641615" y="2569352"/>
        <a:ext cx="3226223" cy="9259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DDA3E-72D6-4019-AE24-18E011B3F215}">
      <dsp:nvSpPr>
        <dsp:cNvPr id="0" name=""/>
        <dsp:cNvSpPr/>
      </dsp:nvSpPr>
      <dsp:spPr>
        <a:xfrm>
          <a:off x="973190" y="860517"/>
          <a:ext cx="1264141" cy="126414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3272A-ECC6-49D0-8D28-7B31D1D0E418}">
      <dsp:nvSpPr>
        <dsp:cNvPr id="0" name=""/>
        <dsp:cNvSpPr/>
      </dsp:nvSpPr>
      <dsp:spPr>
        <a:xfrm>
          <a:off x="1242597" y="1129924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44D52-DCA1-4466-A215-7252383F070E}">
      <dsp:nvSpPr>
        <dsp:cNvPr id="0" name=""/>
        <dsp:cNvSpPr/>
      </dsp:nvSpPr>
      <dsp:spPr>
        <a:xfrm>
          <a:off x="569079" y="2518407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b="1" kern="1200"/>
            <a:t>Research</a:t>
          </a:r>
          <a:endParaRPr lang="en-US" sz="2700" kern="1200"/>
        </a:p>
      </dsp:txBody>
      <dsp:txXfrm>
        <a:off x="569079" y="2518407"/>
        <a:ext cx="2072362" cy="720000"/>
      </dsp:txXfrm>
    </dsp:sp>
    <dsp:sp modelId="{7D4022AD-7D6E-4AB8-950A-A32E94F22CC1}">
      <dsp:nvSpPr>
        <dsp:cNvPr id="0" name=""/>
        <dsp:cNvSpPr/>
      </dsp:nvSpPr>
      <dsp:spPr>
        <a:xfrm>
          <a:off x="3408216" y="860517"/>
          <a:ext cx="1264141" cy="126414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9BE3E-7975-4080-BF10-CE85CBE3A79A}">
      <dsp:nvSpPr>
        <dsp:cNvPr id="0" name=""/>
        <dsp:cNvSpPr/>
      </dsp:nvSpPr>
      <dsp:spPr>
        <a:xfrm>
          <a:off x="3677623" y="1129924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FD9E3-AC03-4883-A4F4-3F4EF9312249}">
      <dsp:nvSpPr>
        <dsp:cNvPr id="0" name=""/>
        <dsp:cNvSpPr/>
      </dsp:nvSpPr>
      <dsp:spPr>
        <a:xfrm>
          <a:off x="3004105" y="2518407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b="1" kern="1200"/>
            <a:t>Educate</a:t>
          </a:r>
          <a:endParaRPr lang="en-US" sz="2700" kern="1200"/>
        </a:p>
      </dsp:txBody>
      <dsp:txXfrm>
        <a:off x="3004105" y="2518407"/>
        <a:ext cx="2072362" cy="720000"/>
      </dsp:txXfrm>
    </dsp:sp>
    <dsp:sp modelId="{19924871-DF01-4D99-BA1C-8855748EA7E8}">
      <dsp:nvSpPr>
        <dsp:cNvPr id="0" name=""/>
        <dsp:cNvSpPr/>
      </dsp:nvSpPr>
      <dsp:spPr>
        <a:xfrm>
          <a:off x="5843242" y="860517"/>
          <a:ext cx="1264141" cy="126414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D6ECD-0819-421D-AFD0-5D6C241C223A}">
      <dsp:nvSpPr>
        <dsp:cNvPr id="0" name=""/>
        <dsp:cNvSpPr/>
      </dsp:nvSpPr>
      <dsp:spPr>
        <a:xfrm>
          <a:off x="6112649" y="1129924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88E89-1F5A-4968-840A-3DD0D8E3D5EF}">
      <dsp:nvSpPr>
        <dsp:cNvPr id="0" name=""/>
        <dsp:cNvSpPr/>
      </dsp:nvSpPr>
      <dsp:spPr>
        <a:xfrm>
          <a:off x="5439131" y="2518407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b="1" kern="1200"/>
            <a:t>Power-Build</a:t>
          </a:r>
          <a:endParaRPr lang="en-US" sz="2700" kern="1200"/>
        </a:p>
      </dsp:txBody>
      <dsp:txXfrm>
        <a:off x="5439131" y="2518407"/>
        <a:ext cx="2072362" cy="720000"/>
      </dsp:txXfrm>
    </dsp:sp>
    <dsp:sp modelId="{CB483733-28D1-4D67-ACB0-4EECE50EA83C}">
      <dsp:nvSpPr>
        <dsp:cNvPr id="0" name=""/>
        <dsp:cNvSpPr/>
      </dsp:nvSpPr>
      <dsp:spPr>
        <a:xfrm>
          <a:off x="8278268" y="860517"/>
          <a:ext cx="1264141" cy="126414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2611A-E81D-4944-AE7D-966B28AF3E04}">
      <dsp:nvSpPr>
        <dsp:cNvPr id="0" name=""/>
        <dsp:cNvSpPr/>
      </dsp:nvSpPr>
      <dsp:spPr>
        <a:xfrm>
          <a:off x="8547675" y="1129924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6EE77-DA42-4124-A601-BCD4F25D456F}">
      <dsp:nvSpPr>
        <dsp:cNvPr id="0" name=""/>
        <dsp:cNvSpPr/>
      </dsp:nvSpPr>
      <dsp:spPr>
        <a:xfrm>
          <a:off x="7874157" y="2518407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b="1" kern="1200"/>
            <a:t>Monitor</a:t>
          </a:r>
          <a:endParaRPr lang="en-US" sz="2700" kern="1200"/>
        </a:p>
      </dsp:txBody>
      <dsp:txXfrm>
        <a:off x="7874157" y="2518407"/>
        <a:ext cx="2072362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DC625-7100-475B-A7B0-A6929EAC6402}">
      <dsp:nvSpPr>
        <dsp:cNvPr id="0" name=""/>
        <dsp:cNvSpPr/>
      </dsp:nvSpPr>
      <dsp:spPr>
        <a:xfrm>
          <a:off x="0" y="500"/>
          <a:ext cx="10515600" cy="11708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EFD7A-EBCA-40AC-9B40-44D6566FA551}">
      <dsp:nvSpPr>
        <dsp:cNvPr id="0" name=""/>
        <dsp:cNvSpPr/>
      </dsp:nvSpPr>
      <dsp:spPr>
        <a:xfrm>
          <a:off x="354177" y="263938"/>
          <a:ext cx="643959" cy="6439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ED391-BAF3-4CB7-833B-1B2FCC060D86}">
      <dsp:nvSpPr>
        <dsp:cNvPr id="0" name=""/>
        <dsp:cNvSpPr/>
      </dsp:nvSpPr>
      <dsp:spPr>
        <a:xfrm>
          <a:off x="1352315" y="500"/>
          <a:ext cx="9163284" cy="117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13" tIns="123913" rIns="123913" bIns="12391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Quality, Safety, and Outcomes:</a:t>
          </a:r>
          <a:r>
            <a:rPr lang="en-US" sz="1800" kern="1200"/>
            <a:t> Promoting high standards of quality and safety in materials protection and performance practices to ensure optimal outcomes and reliability.</a:t>
          </a:r>
        </a:p>
      </dsp:txBody>
      <dsp:txXfrm>
        <a:off x="1352315" y="500"/>
        <a:ext cx="9163284" cy="1170835"/>
      </dsp:txXfrm>
    </dsp:sp>
    <dsp:sp modelId="{8E49C981-7A18-4763-AE94-4A9F403D837F}">
      <dsp:nvSpPr>
        <dsp:cNvPr id="0" name=""/>
        <dsp:cNvSpPr/>
      </dsp:nvSpPr>
      <dsp:spPr>
        <a:xfrm>
          <a:off x="0" y="1464044"/>
          <a:ext cx="10515600" cy="11708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11E89-6F88-47B6-BEA0-E8E5123C7F47}">
      <dsp:nvSpPr>
        <dsp:cNvPr id="0" name=""/>
        <dsp:cNvSpPr/>
      </dsp:nvSpPr>
      <dsp:spPr>
        <a:xfrm>
          <a:off x="354177" y="1727482"/>
          <a:ext cx="643959" cy="6439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6E6E8-5173-40F4-A1ED-9D841955EBAE}">
      <dsp:nvSpPr>
        <dsp:cNvPr id="0" name=""/>
        <dsp:cNvSpPr/>
      </dsp:nvSpPr>
      <dsp:spPr>
        <a:xfrm>
          <a:off x="1352315" y="1464044"/>
          <a:ext cx="9163284" cy="117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13" tIns="123913" rIns="123913" bIns="12391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Efficiency and Innovation:</a:t>
          </a:r>
          <a:r>
            <a:rPr lang="en-US" sz="1800" kern="1200"/>
            <a:t> Advocating for streamlined processes, innovative technologies, and research investments to enhance operational efficiency and foster continuous improvement.</a:t>
          </a:r>
        </a:p>
      </dsp:txBody>
      <dsp:txXfrm>
        <a:off x="1352315" y="1464044"/>
        <a:ext cx="9163284" cy="1170835"/>
      </dsp:txXfrm>
    </dsp:sp>
    <dsp:sp modelId="{7E653950-25DA-490C-9F9A-E5F6739269CF}">
      <dsp:nvSpPr>
        <dsp:cNvPr id="0" name=""/>
        <dsp:cNvSpPr/>
      </dsp:nvSpPr>
      <dsp:spPr>
        <a:xfrm>
          <a:off x="0" y="2927589"/>
          <a:ext cx="10515600" cy="11708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1196A-5BC9-4A5D-9481-AB9DDB05D363}">
      <dsp:nvSpPr>
        <dsp:cNvPr id="0" name=""/>
        <dsp:cNvSpPr/>
      </dsp:nvSpPr>
      <dsp:spPr>
        <a:xfrm>
          <a:off x="354177" y="3191027"/>
          <a:ext cx="643959" cy="6439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E32F4-511D-459B-9C91-90D1127DD061}">
      <dsp:nvSpPr>
        <dsp:cNvPr id="0" name=""/>
        <dsp:cNvSpPr/>
      </dsp:nvSpPr>
      <dsp:spPr>
        <a:xfrm>
          <a:off x="1352315" y="2927589"/>
          <a:ext cx="9163284" cy="117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13" tIns="123913" rIns="123913" bIns="12391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Interoperability and Information Exchange:</a:t>
          </a:r>
          <a:r>
            <a:rPr lang="en-US" sz="1800" kern="1200"/>
            <a:t> Supporting initiatives that enable seamless data exchange and interoperability within the materials protection and performance ecosystem to facilitate collaboration and data-driven decision-making.</a:t>
          </a:r>
        </a:p>
      </dsp:txBody>
      <dsp:txXfrm>
        <a:off x="1352315" y="2927589"/>
        <a:ext cx="9163284" cy="11708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BF3DD-232E-4DF2-A367-0E39644179DF}">
      <dsp:nvSpPr>
        <dsp:cNvPr id="0" name=""/>
        <dsp:cNvSpPr/>
      </dsp:nvSpPr>
      <dsp:spPr>
        <a:xfrm>
          <a:off x="7036" y="409766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09201-16C3-4D82-987B-FF50271BEFC1}">
      <dsp:nvSpPr>
        <dsp:cNvPr id="0" name=""/>
        <dsp:cNvSpPr/>
      </dsp:nvSpPr>
      <dsp:spPr>
        <a:xfrm>
          <a:off x="150701" y="553430"/>
          <a:ext cx="396787" cy="3967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B5D0B-C0C1-4507-9C8A-8248E1951386}">
      <dsp:nvSpPr>
        <dsp:cNvPr id="0" name=""/>
        <dsp:cNvSpPr/>
      </dsp:nvSpPr>
      <dsp:spPr>
        <a:xfrm>
          <a:off x="837750" y="409766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● Create an advocacy action plan and regularly update Chapter Leaders and AMPP staff on progress, successes, and challenges</a:t>
          </a:r>
        </a:p>
      </dsp:txBody>
      <dsp:txXfrm>
        <a:off x="837750" y="409766"/>
        <a:ext cx="1612561" cy="684117"/>
      </dsp:txXfrm>
    </dsp:sp>
    <dsp:sp modelId="{63A05691-A320-41F5-B019-AF432ED98BCB}">
      <dsp:nvSpPr>
        <dsp:cNvPr id="0" name=""/>
        <dsp:cNvSpPr/>
      </dsp:nvSpPr>
      <dsp:spPr>
        <a:xfrm>
          <a:off x="2731288" y="409766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7959A-30F6-4F27-829F-E5EF63E04FF6}">
      <dsp:nvSpPr>
        <dsp:cNvPr id="0" name=""/>
        <dsp:cNvSpPr/>
      </dsp:nvSpPr>
      <dsp:spPr>
        <a:xfrm>
          <a:off x="2874952" y="553430"/>
          <a:ext cx="396787" cy="3967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DFC23-5A33-44FB-B614-A3A3E01D1F1B}">
      <dsp:nvSpPr>
        <dsp:cNvPr id="0" name=""/>
        <dsp:cNvSpPr/>
      </dsp:nvSpPr>
      <dsp:spPr>
        <a:xfrm>
          <a:off x="3562001" y="409766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● Participate in regular Ambassador calls to share updates, stories, questions, and learn from your peers</a:t>
          </a:r>
        </a:p>
      </dsp:txBody>
      <dsp:txXfrm>
        <a:off x="3562001" y="409766"/>
        <a:ext cx="1612561" cy="684117"/>
      </dsp:txXfrm>
    </dsp:sp>
    <dsp:sp modelId="{C896CCB6-3518-4ADB-A055-B52984621C7B}">
      <dsp:nvSpPr>
        <dsp:cNvPr id="0" name=""/>
        <dsp:cNvSpPr/>
      </dsp:nvSpPr>
      <dsp:spPr>
        <a:xfrm>
          <a:off x="7036" y="1833610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811E3-27D7-485C-A906-A0DE10D432D2}">
      <dsp:nvSpPr>
        <dsp:cNvPr id="0" name=""/>
        <dsp:cNvSpPr/>
      </dsp:nvSpPr>
      <dsp:spPr>
        <a:xfrm>
          <a:off x="150701" y="1977275"/>
          <a:ext cx="396787" cy="3967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AF4A2-C94C-4343-8C4F-15193BC2A7B4}">
      <dsp:nvSpPr>
        <dsp:cNvPr id="0" name=""/>
        <dsp:cNvSpPr/>
      </dsp:nvSpPr>
      <dsp:spPr>
        <a:xfrm>
          <a:off x="837750" y="1833610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● Participate in the Chapter Advocacy Recognition Program and corresponding advocacy challenges</a:t>
          </a:r>
        </a:p>
      </dsp:txBody>
      <dsp:txXfrm>
        <a:off x="837750" y="1833610"/>
        <a:ext cx="1612561" cy="684117"/>
      </dsp:txXfrm>
    </dsp:sp>
    <dsp:sp modelId="{ADAA22BE-23EA-4F61-955E-FAB2DCAF7717}">
      <dsp:nvSpPr>
        <dsp:cNvPr id="0" name=""/>
        <dsp:cNvSpPr/>
      </dsp:nvSpPr>
      <dsp:spPr>
        <a:xfrm>
          <a:off x="2731288" y="1833610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2D569-9422-408E-A03E-DBFF787D8844}">
      <dsp:nvSpPr>
        <dsp:cNvPr id="0" name=""/>
        <dsp:cNvSpPr/>
      </dsp:nvSpPr>
      <dsp:spPr>
        <a:xfrm>
          <a:off x="2874952" y="1977275"/>
          <a:ext cx="396787" cy="3967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8405F-5E86-4494-AC13-66975DE4D684}">
      <dsp:nvSpPr>
        <dsp:cNvPr id="0" name=""/>
        <dsp:cNvSpPr/>
      </dsp:nvSpPr>
      <dsp:spPr>
        <a:xfrm>
          <a:off x="3562001" y="1833610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● Participate in advocacy workshops at Chapter Leader Exchange and AMPP Annual Conference</a:t>
          </a:r>
        </a:p>
      </dsp:txBody>
      <dsp:txXfrm>
        <a:off x="3562001" y="1833610"/>
        <a:ext cx="1612561" cy="684117"/>
      </dsp:txXfrm>
    </dsp:sp>
    <dsp:sp modelId="{95466F82-6355-42BD-914A-7D73D6BEDB37}">
      <dsp:nvSpPr>
        <dsp:cNvPr id="0" name=""/>
        <dsp:cNvSpPr/>
      </dsp:nvSpPr>
      <dsp:spPr>
        <a:xfrm>
          <a:off x="7036" y="3257454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63756-4CDA-4238-893A-2142C63585F0}">
      <dsp:nvSpPr>
        <dsp:cNvPr id="0" name=""/>
        <dsp:cNvSpPr/>
      </dsp:nvSpPr>
      <dsp:spPr>
        <a:xfrm>
          <a:off x="150701" y="3401119"/>
          <a:ext cx="396787" cy="3967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8C910-8CDB-4697-9926-09DE833E5295}">
      <dsp:nvSpPr>
        <dsp:cNvPr id="0" name=""/>
        <dsp:cNvSpPr/>
      </dsp:nvSpPr>
      <dsp:spPr>
        <a:xfrm>
          <a:off x="837750" y="3257454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● Maintain relationships with and educate key stakeholders about AMPP’s priorities</a:t>
          </a:r>
        </a:p>
      </dsp:txBody>
      <dsp:txXfrm>
        <a:off x="837750" y="3257454"/>
        <a:ext cx="1612561" cy="684117"/>
      </dsp:txXfrm>
    </dsp:sp>
    <dsp:sp modelId="{1277E1A0-C66E-4D62-A0E3-333CD44E6185}">
      <dsp:nvSpPr>
        <dsp:cNvPr id="0" name=""/>
        <dsp:cNvSpPr/>
      </dsp:nvSpPr>
      <dsp:spPr>
        <a:xfrm>
          <a:off x="2731288" y="3257454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8FCBE-0461-48ED-A1D8-2901CBFF74E3}">
      <dsp:nvSpPr>
        <dsp:cNvPr id="0" name=""/>
        <dsp:cNvSpPr/>
      </dsp:nvSpPr>
      <dsp:spPr>
        <a:xfrm>
          <a:off x="2874952" y="3401119"/>
          <a:ext cx="396787" cy="3967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45293-27F4-41EA-9F48-E3A339C2B03D}">
      <dsp:nvSpPr>
        <dsp:cNvPr id="0" name=""/>
        <dsp:cNvSpPr/>
      </dsp:nvSpPr>
      <dsp:spPr>
        <a:xfrm>
          <a:off x="3562001" y="3257454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● Coordinate at least one advocacy and public policy-related Chapter activity per year</a:t>
          </a:r>
        </a:p>
      </dsp:txBody>
      <dsp:txXfrm>
        <a:off x="3562001" y="3257454"/>
        <a:ext cx="1612561" cy="684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C229D-DFFE-4F5B-AB83-51D4BF062BD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F8B74-EC4B-460B-B589-BF8AB3E0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E101A"/>
                </a:solidFill>
                <a:effectLst/>
              </a:rPr>
              <a:t>Role of AMPP Chapters in Advocacy</a:t>
            </a:r>
            <a:endParaRPr lang="en-US" dirty="0">
              <a:solidFill>
                <a:srgbClr val="0E101A"/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AMPP chapters serve as vital local hubs for industry professionals, researchers, and advocates.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Chapters play a crucial role in advancing advocacy efforts by amplifying grassroots initiatives that align with national and international industry priorities.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E101A"/>
                </a:solidFill>
                <a:effectLst/>
              </a:rPr>
              <a:t>Importance of Grassroots Efforts</a:t>
            </a:r>
            <a:endParaRPr lang="en-US" dirty="0">
              <a:solidFill>
                <a:srgbClr val="0E101A"/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Grassroots advocacy empowers local voices to influence policy decisions at all levels of government.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AMPP chapters drive impactful change by addressing regional challenges while contributing to broader industry goals through collaborative action.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E101A"/>
                </a:solidFill>
                <a:effectLst/>
              </a:rPr>
              <a:t>Objectives of This Presentation</a:t>
            </a:r>
            <a:endParaRPr lang="en-US" dirty="0">
              <a:solidFill>
                <a:srgbClr val="0E101A"/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Explore key steps and strategies for setting up effective grassroots advocacy campaigns within AMPP chapters.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Provide actionable insights to empower chapter leaders and members in making a meaningful impact on industry policy and regulation.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F8B74-EC4B-460B-B589-BF8AB3E0DD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00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Developing a Structured Action Plan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Engage chapter members in defining campaign objectives, strategies, and action steps.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Establish a clear roadmap for implementing advocacy initiatives and achieving desired outcomes.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Harnessing Member Energy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Encourage active participation and involvement in campaign planning and execution.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Build consensus around campaign goals and empower members to contribute their skills and resources.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Setting Timelines and Milestones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Define timelines and milestones to track progress and ensure accountability.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Break down tasks into manageable steps to facilitate effective implementation and coordination.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Building Cross-Functional Teams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Form cross-functional teams to address specific aspects of the advocacy campaign.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Foster collaboration and teamwork among members to maximize efficiency and effectiveness.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Outcome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Action planning and implementation are critical to translating advocacy goals into tangible results.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Empower members to take ownership of campaign activities and drive meaningful impact within the materials protection and performance industry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F8B74-EC4B-460B-B589-BF8AB3E0DD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19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Harnessing the Power of Digital Platforms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Leverage social media, email marketing, and digital communication tools to amplify advocacy messages.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Reach a broader audience and engage stakeholders through online channels.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Promoting Campaign Messaging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Utilize digital platforms to disseminate campaign materials, updates, and calls to action.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Encourage members and supporters to share content and amplify campaign visibility.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Engaging Targeted Audiences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Tailor messaging and outreach strategies to resonate with specific audiences, including policymakers and industry stakeholders.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Utilize analytics and insights to optimize outreach efforts and maximize impact.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Driving Action and Mobilization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Use digital tools to facilitate member participation, petition signing, and virtual events.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Empower advocates to take action and advocate for industry priorities through online advocacy campaigns.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Outcome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Digital tools play a crucial role in expanding campaign reach, fostering engagement, and driving advocacy outcomes.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Leverage technology to mobilize supporters, amplify voices, and achieve meaningful impact in advancing materials protection and performance industry goals.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F8B74-EC4B-460B-B589-BF8AB3E0DD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200" b="1" kern="12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Letters and Emails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100" kern="12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Overview of AMPP Action Center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100" kern="12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Contact Information </a:t>
            </a:r>
          </a:p>
          <a:p>
            <a:pPr marL="1143000" marR="0" lvl="2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100" kern="12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Process for Including Campaigns in the Action Center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200" b="1" kern="12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Social Media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100" kern="12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Importance of Social Media for Modern Communication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100" kern="12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Utilizing Social Media Accounts for Advocacy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100" kern="12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Public Nature of Social Media Messages and Engagement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200" b="1" kern="12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Meetings with Elected Officials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100" kern="12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Impact and Lasting Impressions of In-Person Meetings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100" kern="12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Accessing Elected Officials' Staff Members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100" kern="12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Preparing for Meetings: Tips and Strategies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F8B74-EC4B-460B-B589-BF8AB3E0DD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76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Linking Organizational Values to Advocacy Work: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consensus on shared values and principles that guide specific advocacy issues.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that advocacy efforts align with approved values and principles endorsed by the chapter board or membership.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Advocacy Planning: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 a values check to ensure that advocacy issues reflect the chapter's core values and principles.</a:t>
            </a:r>
          </a:p>
          <a:p>
            <a:r>
              <a:rPr lang="en-US" sz="1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 strong coalitions and engage diverse audiences who share similar values and principles.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F8B74-EC4B-460B-B589-BF8AB3E0DD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30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Research: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 nonpartisan analysis, studies, and research to gather valuable information.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 in community conversations and focus groups to understand diverse perspectives.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Educate: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 one-on-one conversations to inform and educate stakeholders about key issues.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Organize Chapter Advocacy Days, community meetings, and media campaigns to raise awareness.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Power-Build: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Organize groups and mobilize collective influence around specific issues.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 letter-writing campaigns, build coalitions, and establish relationships with elected officials and community leaders.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Monitor: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 a vigilant eye on institutions, policies, and practices.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Publicize findings to increase transparency and accountability.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F8B74-EC4B-460B-B589-BF8AB3E0DD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7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Engage with chapter </a:t>
            </a:r>
            <a:r>
              <a:rPr lang="en-US" b="0" i="0" dirty="0">
                <a:effectLst/>
                <a:highlight>
                  <a:srgbClr val="FFFFFF"/>
                </a:highlight>
              </a:rPr>
              <a:t>members to understand local, national, and international issues of importance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highlight>
                  <a:srgbClr val="FFFFFF"/>
                </a:highlight>
              </a:rPr>
              <a:t>Stress the importance of aligning grassroots campaigns with member priorities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F8B74-EC4B-460B-B589-BF8AB3E0DD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2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Identifying an AMPP Advocate Leader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Every successful grassroots advocacy campaign requires a dedicated leader to drive organization and momentum.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Select an AMPP Advocate leader within the chapter to spearhead the campaign and coordinate efforts.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Responsibilities of the Campaign Leader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Define campaign objectives and strategies in alignment with chapter priorities.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Organize and mobilize chapter members to participate actively in advocacy activities.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Qualities of an Effective Leader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Strong communication skills to engage and motivate members.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Strategic thinker with a passion for advancing industry interests through advocacy.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Collaborative Approach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Work closely with chapter executives and members to ensure campaign goals align with broader organizational objectives.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Foster collaboration and teamwork to maximize the impact of grassroots initiatives.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Outcome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Appointing a capable campaign leader empowers chapters to launch and sustain effective grassroots advocacy efforts.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Leverage leadership qualities to inspire action and drive positive change within the materials protection and performance industry.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F8B74-EC4B-460B-B589-BF8AB3E0DD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7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Local Impact of National Issues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Highlight the relevance of national industry issues to the local community served by the AMPP chapter.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Illustrate how national policies and regulations directly impact the materials protection and performance industry at the grassroots level.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Purpose of Making Issues Local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Connecting national advocacy priorities to local impact helps mobilize members and stakeholders.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Demonstrates the significance of advocacy efforts in addressing community-specific challenges and opportunities.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Strategies for Alignment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Identify key national advocacy issues and link them to regional or state-level implications.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Showcase the interconnectedness of industry challenges and the importance of collective action at all levels.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Outcome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By making national issues relevant at the local level, AMPP chapters can inspire action and engagement among members.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Strengthen the case for advocacy by demonstrating tangible impacts and opportunities for positive change within local communities.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F8B74-EC4B-460B-B589-BF8AB3E0DD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5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Establishing Focused Campaign Goals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Define clear and measurable objectives for the grassroots advocacy campaign.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Ensure that campaign goals align with chapter priorities and industry needs.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Importance of Clarity and Consistency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Maintain a focused approach to advocacy by setting specific objectives.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Consistency in messaging and actions helps to build momentum and drive impact.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Selecting a Primary Objective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Identify a primary advocacy goal to prioritize during the campaign.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Focus resources and efforts on achieving meaningful outcomes related to the selected objective.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Strategic Implementation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Develop a concise strategy to support campaign objectives.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Communicate the importance of clarity, conciseness, and consistency in advancing advocacy initiatives.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Outcome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Setting clear and achievable objectives enhances the effectiveness of grassroots advocacy campaigns.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Ensure alignment with chapter goals and industry priorities to maximize impact and engagement.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F8B74-EC4B-460B-B589-BF8AB3E0DD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5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Creating Effective Advocacy Materials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Develop compelling campaign materials to communicate key messages and objectives.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Utilize visual elements, infographics, and concise messaging to enhance engagement.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Gathering Member Feedback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Seek input and feedback from chapter members on campaign materials and resources.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Incorporate member insights to refine messaging and ensure relevance.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Proactive Campaign Promotion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Share campaign materials proactively with members and stakeholders to generate interest and support.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Leverage multiple communication channels, including email, social media, and chapter meetings.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Iterative Process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Continuously evaluate and improve campaign materials based on feedback and effectiveness.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Ensure consistency and alignment with campaign goals and advocacy objectives.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Outcome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Effective campaign materials play a crucial role in conveying advocacy messages and mobilizing support.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Engage members through compelling content to drive awareness and action within the materials protection and performance industry.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F8B74-EC4B-460B-B589-BF8AB3E0DD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8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Strengthening Advocacy Through Collaboration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Collaborate with other AMPP chapters and industry stakeholders to amplify advocacy efforts.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Share best practices, resources, and strategies to maximize impact and reach.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Tools for Inter-Chapter Collaboration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Provide tools and platforms for chapters to exchange ideas, initiatives, and campaign materials.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Facilitate communication and coordination among chapters to build a united advocacy network.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Expanding Outreach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Engage with external partners, including industry associations and community organizations, to broaden campaign reach.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Leverage collective expertise and resources to address common industry challenges and policy priorities.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Building a Coalition of Advocates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Cultivate alliances with like-minded organizations and individuals to strengthen advocacy initiatives.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Collaborate on joint campaigns and advocacy efforts to amplify voices and influence decision-makers.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Outcome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Collaborative partnerships enhance the impact and effectiveness of grassroots advocacy campaigns within AMPP chapters.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Foster a unified advocacy community to drive positive change and advance industry priorities on a broader scale.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F8B74-EC4B-460B-B589-BF8AB3E0DD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15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Understanding Member Motivations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Work with chapter members to understand their personal connections and motivations for advocacy.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Identify why members are passionate about specific issues and how they relate to industry goals.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Making Issues Personal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Encourage advocates to share personal stories and experiences related to campaign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Highlight the human impact of advocacy efforts to foster empathy and drive meaningful action.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Building Team Camaraderie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Foster a sense of camaraderie and shared purpose among advocates through personal engagement.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Create opportunities for members to connect and collaborate based on common interests and passions.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Driving Collective Engagement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Empower advocates to take ownership of campaign objectives and initiatives.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Harness personal passion to inspire sustained involvement and commitment to advocacy efforts.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Outcome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By leveraging personal passion and connections, AMPP chapters can cultivate a strong sense of purpose and commitment among advocates.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Build a motivated and engaged team that drives impactful change and advances industry priorities through grassroots advocacy.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F8B74-EC4B-460B-B589-BF8AB3E0DD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66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Harnessing the Power of Personal Stories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Encourage influential chapter leaders and members to share impactful testimonials related to campaign issues.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Highlight individual experiences and perspectives to humanize advocacy efforts and connect with stakeholders.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Making Issues Relatable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Enable leaders to tell personal stories about how campaign issues directly affect them and their businesses.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Showcase the real-world impact of advocacy on industry professionals and communities.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Creating Personal Connections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Empower advocates to share their stories with others to build personal connections and empathy.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Foster a sense of shared experience and common purpose among members and stakeholders.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Inspiring Action Through Stories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Utilize influential testimonials to inspire action and mobilize support for advocacy initiatives.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Encourage storytelling as a powerful tool for building engagement and driving advocacy outcomes.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Outcome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Sharing personal stories and testimonials helps create emotional connections and build support for grassroots advocacy campaigns.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Empower leaders and members to become advocates for change and champions of industry advancement.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F8B74-EC4B-460B-B589-BF8AB3E0DD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9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8FEF6-8ACB-9C4A-D8FD-0CB203F6E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BFB45-44C2-CC1A-6BC8-FAC351DCC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70992-5D39-15B4-EB69-0B287AB9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E5DF-9BEF-4824-9295-1C42A070D95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6DAD0-60B2-002D-B595-33BBFA9C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46D22-7465-28A2-C441-7FCF67AC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334-359A-41B1-A418-8ACF347D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5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D96-A80F-F7EE-1871-D6F633B9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62DDE-7F54-1812-C3D3-C8C94716B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71C3C-5A20-621F-D832-D1DCA6172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E5DF-9BEF-4824-9295-1C42A070D95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B13C6-E9EA-9BB5-42E8-8F1B8EA8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8DEC5-83CB-2940-2661-E3B6A72E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334-359A-41B1-A418-8ACF347D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1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943D1D-A3F8-38E5-02EB-AFFAB15F1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2DC5B-1C0E-8F2D-3A15-CFBE60D3B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2E016-06BB-0D71-0EFD-0D998D01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E5DF-9BEF-4824-9295-1C42A070D95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6189F-C447-164A-8B26-14477E0B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ED97B-A13A-8AA4-3842-4EF811CA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334-359A-41B1-A418-8ACF347D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8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DE11B209-9E95-8E4B-BCF4-1B0CA3BB1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6999" y="-27134"/>
            <a:ext cx="3912297" cy="6921754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6EE4BFBA-E1D1-CF42-BF57-0106C2AEDE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3070" y="0"/>
            <a:ext cx="8381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449663-00CA-4D42-B2CA-7335CBAB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2" y="1126440"/>
            <a:ext cx="6948636" cy="3305497"/>
          </a:xfrm>
        </p:spPr>
        <p:txBody>
          <a:bodyPr anchor="b"/>
          <a:lstStyle>
            <a:lvl1pPr algn="l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C986C-E93A-E745-9BFE-A3CF2F086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42" y="4524012"/>
            <a:ext cx="6948636" cy="472051"/>
          </a:xfrm>
        </p:spPr>
        <p:txBody>
          <a:bodyPr/>
          <a:lstStyle>
            <a:lvl1pPr marL="0" indent="0" algn="l">
              <a:buNone/>
              <a:defRPr sz="1600" i="1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C4362872-A5F7-1443-884F-C6D5961FE0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3142" y="5862181"/>
            <a:ext cx="2456597" cy="565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2410C3-6A8E-624E-B0DA-BF3A3BC1E0D6}"/>
              </a:ext>
            </a:extLst>
          </p:cNvPr>
          <p:cNvCxnSpPr>
            <a:cxnSpLocks/>
          </p:cNvCxnSpPr>
          <p:nvPr userDrawn="1"/>
        </p:nvCxnSpPr>
        <p:spPr>
          <a:xfrm>
            <a:off x="767442" y="4405432"/>
            <a:ext cx="6834336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382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373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B02A1-38CF-C14F-B9B9-F899E8F9C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E20040-C938-D74C-B197-82A23B6023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6B72BA0E-5A0A-1149-8BDD-88E5F83F54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0300" y="0"/>
            <a:ext cx="4711700" cy="4140200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AB5125AE-2B03-F34B-BF64-920DF3C5EF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00" y="4025900"/>
            <a:ext cx="6692900" cy="2832100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C1AEB88-D824-D541-9CE6-C7BBCC2FB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8462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3EC98B-D2A0-E04E-8D9B-8EF6E0BA3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8083550" cy="2852737"/>
          </a:xfrm>
        </p:spPr>
        <p:txBody>
          <a:bodyPr anchor="b"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035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C1092136-281F-0742-A9D0-8B335F210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610"/>
            <a:ext cx="2471058" cy="439524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9964A-E9D6-FE43-8E35-1A73E15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3457" y="6176963"/>
            <a:ext cx="4517809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The Global Leaders in Materials Protection and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EB8F-3AB9-ED4B-AE83-7C88E484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650" y="6176963"/>
            <a:ext cx="43815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8E20040-C938-D74C-B197-82A23B6023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9513362-4829-414C-AD96-02EE27F5DF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092" y="6176963"/>
            <a:ext cx="1089479" cy="250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C96ED7-1263-4A48-817C-7F918C40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72478-90AF-2F41-8133-8D2D19985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9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accent3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16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1331464D-6CE0-425A-A21F-7FD091864A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610"/>
            <a:ext cx="2471058" cy="439524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DDD172-1BD2-46E7-A9F9-54F9D45137B7}"/>
              </a:ext>
            </a:extLst>
          </p:cNvPr>
          <p:cNvSpPr txBox="1">
            <a:spLocks/>
          </p:cNvSpPr>
          <p:nvPr userDrawn="1"/>
        </p:nvSpPr>
        <p:spPr>
          <a:xfrm>
            <a:off x="6433457" y="6176963"/>
            <a:ext cx="4517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Global Leaders in Materials Protection and Performance</a:t>
            </a: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86A260A-8E0F-4C6C-B149-734CA5470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092" y="6176963"/>
            <a:ext cx="1089479" cy="250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71DEF-9D9B-46BF-95C8-867CDEDF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D504-1000-4C9F-8E4D-C88429E9F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831AE-7079-46D0-8847-9A80FA7F4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A45AC-D9ED-406A-B125-61246849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5EFF-E92C-4FF1-9EDF-39DF880E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31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1331464D-6CE0-425A-A21F-7FD091864A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610"/>
            <a:ext cx="2471058" cy="439524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DDD172-1BD2-46E7-A9F9-54F9D45137B7}"/>
              </a:ext>
            </a:extLst>
          </p:cNvPr>
          <p:cNvSpPr txBox="1">
            <a:spLocks/>
          </p:cNvSpPr>
          <p:nvPr userDrawn="1"/>
        </p:nvSpPr>
        <p:spPr>
          <a:xfrm>
            <a:off x="6433457" y="6176963"/>
            <a:ext cx="4517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Global Leaders in Materials Protection and Performance</a:t>
            </a: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86A260A-8E0F-4C6C-B149-734CA5470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092" y="6176963"/>
            <a:ext cx="1089479" cy="250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71DEF-9D9B-46BF-95C8-867CDEDF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D504-1000-4C9F-8E4D-C88429E9F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831AE-7079-46D0-8847-9A80FA7F4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A45AC-D9ED-406A-B125-61246849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5EFF-E92C-4FF1-9EDF-39DF880E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0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1331464D-6CE0-425A-A21F-7FD091864A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610"/>
            <a:ext cx="2471058" cy="439524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DDD172-1BD2-46E7-A9F9-54F9D45137B7}"/>
              </a:ext>
            </a:extLst>
          </p:cNvPr>
          <p:cNvSpPr txBox="1">
            <a:spLocks/>
          </p:cNvSpPr>
          <p:nvPr userDrawn="1"/>
        </p:nvSpPr>
        <p:spPr>
          <a:xfrm>
            <a:off x="6433457" y="6176963"/>
            <a:ext cx="4517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Global Leaders in Materials Protection and Performance</a:t>
            </a: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86A260A-8E0F-4C6C-B149-734CA5470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092" y="6176963"/>
            <a:ext cx="1089479" cy="250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71DEF-9D9B-46BF-95C8-867CDEDF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D504-1000-4C9F-8E4D-C88429E9F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831AE-7079-46D0-8847-9A80FA7F4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A45AC-D9ED-406A-B125-61246849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5EFF-E92C-4FF1-9EDF-39DF880E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7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08D59-90CD-CAE9-2865-E9CAA0C6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88439-EFC9-3F4E-016E-2A9FF5804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359FD-2E4D-32AF-CC61-7A234360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E5DF-9BEF-4824-9295-1C42A070D95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53118-0659-8A80-09DF-23CA8CAE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500DA-FC8E-FF1A-4A3B-14888528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334-359A-41B1-A418-8ACF347D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0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AF00-F021-E2BD-E73E-67258F55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7CB66-EA19-5874-B60B-98E20C35C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D278F-27F9-C9DC-45C4-E23D65F2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E5DF-9BEF-4824-9295-1C42A070D95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AA78B-5711-98D3-72A1-953E7B6C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CFBE4-0A83-4E8B-5787-BFA56C8B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334-359A-41B1-A418-8ACF347D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7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B0F1-1E3C-00A3-B733-4B0B56449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D645D-031D-9423-BC12-595D22E81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88DB0-3B48-2F97-8CBD-4964D3238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3C86A-E42B-91EA-5F3B-2A3DBF7E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E5DF-9BEF-4824-9295-1C42A070D95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5B31C-710C-5294-D772-C3BB91B0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3AA26-CEE1-A23C-4FAB-AC689C5A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334-359A-41B1-A418-8ACF347D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2EDD-B303-B4DB-C65B-ED1A17837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E2477-0596-4AB2-29FE-BDF4A98FB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88C4E-6F16-1B9E-02E5-D5E1D8302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6D896-1667-24D6-D0C8-1AA55E427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DC995-E48C-176D-0048-A469CA32C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DD3B0-4B45-3725-EDF7-679EF973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E5DF-9BEF-4824-9295-1C42A070D95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90B27-E06B-0FAC-6DBF-71CCAE36E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A7343-8375-A2C9-0460-DACDE258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334-359A-41B1-A418-8ACF347D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7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C4CD-2843-9871-3319-4F784845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1E02E-C563-CC90-4252-246EEDD1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E5DF-9BEF-4824-9295-1C42A070D95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5A156-E242-91C7-D869-862BBD4A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50B91-63EC-5BE9-C89E-582188BD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334-359A-41B1-A418-8ACF347D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8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479A5-FE3F-BFBF-7051-30C72A0C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E5DF-9BEF-4824-9295-1C42A070D95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812CB-C3F3-0773-631C-974787CC5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EA880-7841-4610-C9FB-CABDFAA3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334-359A-41B1-A418-8ACF347D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2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A8360-EBD9-62A8-2C81-625ED2FF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43A58-EE84-B53B-966E-4A9D6C8B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70423-B339-F3FA-D981-07CA8427C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08974-D9B2-659E-EA80-0523E111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E5DF-9BEF-4824-9295-1C42A070D95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4EB00-8E4D-D9B3-43F4-D9A60E48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FE888-E1F2-AA70-ABC0-6CA82599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334-359A-41B1-A418-8ACF347D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4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3851F-6032-DA33-ED6D-D73F082A4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CF00DB-BCBF-2753-6DC2-9FAC5E433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90AB2-BE94-70F4-AF26-564BE0425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FFF4-1D9C-4CC2-5C7A-27E1CBB0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E5DF-9BEF-4824-9295-1C42A070D95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298F3-7080-65FF-9BD1-5B566252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D5BC4-DD24-2FBA-BDDB-6A66B5F5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9334-359A-41B1-A418-8ACF347D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1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3F0084-2EFF-B9B9-BBCB-B96C2DBA3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2FFA0-A1B3-E946-808D-E98D3BAAE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0A6FF-E551-745C-6B16-7B9E7C65B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65E5DF-9BEF-4824-9295-1C42A070D95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DE50D-ED0C-A345-04CD-2B8056257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D25F7-3F36-B20C-5AE4-0CCC3E021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619334-359A-41B1-A418-8ACF347D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0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401077-F6C5-6047-934C-D8AC6C11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A82E0-D05E-2A40-9155-FDBB663AC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066C2-2AC4-B940-A831-7E2A7A506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270" y="6176963"/>
            <a:ext cx="4204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3"/>
                </a:solidFill>
              </a:defRPr>
            </a:lvl1pPr>
          </a:lstStyle>
          <a:p>
            <a:r>
              <a:rPr lang="en-US"/>
              <a:t>The Global Leader in Materials Protection and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43918-4085-EF4C-9452-24DBD2F6D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4322" y="6176963"/>
            <a:ext cx="629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58E20040-C938-D74C-B197-82A23B602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3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73A3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3A3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73A3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3A3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3A3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2264E83-001C-1238-3D48-5D49706C6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3457" y="6176963"/>
            <a:ext cx="45178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017E59CF-41B3-7017-72EF-53B95D0F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650" y="6176963"/>
            <a:ext cx="43815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8BC1F-9A4F-C845-8071-9EA25D81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Grassroots Advocacy Campaigns for AMPP Chapters</a:t>
            </a:r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368B6902-D1B2-888D-D96B-BAB1DC17A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47" b="28780"/>
          <a:stretch/>
        </p:blipFill>
        <p:spPr>
          <a:xfrm>
            <a:off x="838200" y="1825625"/>
            <a:ext cx="10515600" cy="409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37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B62C24-EE2D-FE01-9F52-0B38885E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Global Leaders in Materials Protection and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CD7F32-3E7C-4880-07A0-DDEA74EF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0040-C938-D74C-B197-82A23B60236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1B3869-4C5D-DE62-7255-9BA4A047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Materials and Gather Feedback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F7D316-65A7-242C-FD81-B0C3B9AEC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Creating Effective Advocacy Materials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Gathering Member Feedback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Proactive Campaign Promotion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Iterative Process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Outcome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923488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426EDE-503A-52BB-898A-A15AAD89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Engage Partners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2DD865-E766-0866-E4DB-06C543EF5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Strengthening Advocacy Through Collaboration</a:t>
            </a:r>
            <a:endParaRPr lang="en-US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</a:rPr>
              <a:t>Tools for Inter-Chapter Collaboration</a:t>
            </a:r>
            <a:endParaRPr lang="en-US" b="0" i="0" dirty="0">
              <a:effectLst/>
              <a:highlight>
                <a:srgbClr val="FFFFFF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</a:rPr>
              <a:t>Expanding Outreach</a:t>
            </a:r>
            <a:endParaRPr lang="en-US" b="0" i="0" dirty="0">
              <a:effectLst/>
              <a:highlight>
                <a:srgbClr val="FFFFFF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</a:rPr>
              <a:t>Building a Coalition of Advocates</a:t>
            </a:r>
            <a:endParaRPr lang="en-US" b="0" i="0" dirty="0">
              <a:effectLst/>
              <a:highlight>
                <a:srgbClr val="FFFFFF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</a:rPr>
              <a:t>Outcome</a:t>
            </a:r>
            <a:endParaRPr lang="en-US" b="0" i="0" dirty="0">
              <a:effectLst/>
              <a:highlight>
                <a:srgbClr val="FFFFFF"/>
              </a:highlight>
            </a:endParaRPr>
          </a:p>
          <a:p>
            <a:endParaRPr lang="en-US" dirty="0"/>
          </a:p>
        </p:txBody>
      </p:sp>
      <p:pic>
        <p:nvPicPr>
          <p:cNvPr id="7" name="Picture 6" descr="Hands-on top of each other">
            <a:extLst>
              <a:ext uri="{FF2B5EF4-FFF2-40B4-BE49-F238E27FC236}">
                <a16:creationId xmlns:a16="http://schemas.microsoft.com/office/drawing/2014/main" id="{0BDCF464-EB55-2CA0-A315-B53CA7DC2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01" r="2602" b="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9B8B97-CFE6-1D65-26F8-DEC717B2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176963"/>
            <a:ext cx="6294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46FEC9-EC3C-DD89-8E81-D66C5C47A69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433457" y="6176963"/>
            <a:ext cx="45178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9203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BEE50-4D01-BAA0-5132-A09470D32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Understand Member Passion</a:t>
            </a:r>
          </a:p>
        </p:txBody>
      </p:sp>
      <p:sp>
        <p:nvSpPr>
          <p:cNvPr id="53" name="Rectangle 65">
            <a:extLst>
              <a:ext uri="{FF2B5EF4-FFF2-40B4-BE49-F238E27FC236}">
                <a16:creationId xmlns:a16="http://schemas.microsoft.com/office/drawing/2014/main" id="{21C5D6ED-0895-862B-6F7A-239687AA503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</a:rPr>
              <a:t>Understanding Member Motivations</a:t>
            </a:r>
            <a:endParaRPr kumimoji="0" lang="en-US" altLang="en-US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</a:rPr>
              <a:t>Making Issues Personal</a:t>
            </a:r>
            <a:endParaRPr kumimoji="0" lang="en-US" altLang="en-US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</a:rPr>
              <a:t>Building Team Camaraderie</a:t>
            </a:r>
            <a:endParaRPr kumimoji="0" lang="en-US" altLang="en-US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</a:rPr>
              <a:t>Driving Collective Engagement</a:t>
            </a:r>
            <a:endParaRPr kumimoji="0" lang="en-US" altLang="en-US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</a:rPr>
              <a:t>Outcome</a:t>
            </a:r>
            <a:endParaRPr kumimoji="0" lang="en-US" altLang="en-US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effectLst/>
            </a:endParaRPr>
          </a:p>
        </p:txBody>
      </p:sp>
      <p:pic>
        <p:nvPicPr>
          <p:cNvPr id="55" name="Picture 54" descr="Colourful strings being woven togehter">
            <a:extLst>
              <a:ext uri="{FF2B5EF4-FFF2-40B4-BE49-F238E27FC236}">
                <a16:creationId xmlns:a16="http://schemas.microsoft.com/office/drawing/2014/main" id="{868D99DA-D12A-433E-EB9B-5FF23D6F3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60" r="553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4AB66-A373-3C14-3432-6EAD185C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176963"/>
            <a:ext cx="6294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D907A4-0A68-70C3-1673-39EEC6D82F9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433457" y="6176963"/>
            <a:ext cx="45178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3771538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A19E2A-33F1-7569-DE52-00D54997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Global Leaders in Materials Protection and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DB3488-6669-8C1F-48DA-B61B5B7C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0040-C938-D74C-B197-82A23B60236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0718CF-5981-3D38-790F-147A375A9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Stories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D2B599-0E9F-29B0-0F29-94022D463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Harnessing the Power of Personal Stories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Making Issues Relatable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Creating Personal Connections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Inspiring Action Through Stories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Outcome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98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C4C141-45CB-CAED-EB83-B38D08C2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Develop an Action Plan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0FAC70C-4CD9-0D43-C36B-892BF3D5341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Developing a Structured Action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</a:rPr>
              <a:t>PlanHarnessing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 Member Energy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Setting Timelines and Milestones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Building Cross-Functional Teams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Outcome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8" name="Picture 7" descr="Sunset silhouette of scaffolding in construction site">
            <a:extLst>
              <a:ext uri="{FF2B5EF4-FFF2-40B4-BE49-F238E27FC236}">
                <a16:creationId xmlns:a16="http://schemas.microsoft.com/office/drawing/2014/main" id="{9574291F-C650-8630-603D-68CF605F3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4" r="8329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48D99-2AE1-8D71-9073-DA32A844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176963"/>
            <a:ext cx="6294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C77E43-0EE1-9DED-D741-B8DC9D53BD2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433457" y="6176963"/>
            <a:ext cx="45178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375664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4B7FB2-08A6-7CA1-2556-25B068E92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Digital Tools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1BD6F44-112F-2106-86A8-468A6DB8940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effectLst/>
              </a:rPr>
              <a:t>Harnessing the Power of Digital Platforms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effectLst/>
              </a:rPr>
              <a:t>Promoting Campaign Messaging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effectLst/>
              </a:rPr>
              <a:t>Engaging Targeted Audiences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effectLst/>
              </a:rPr>
              <a:t>Driving Action and Mobilization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effectLst/>
              </a:rPr>
              <a:t>Outcome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en-US" altLang="en-US" sz="26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9" name="Picture 8" descr="Sphere of mesh and nodes">
            <a:extLst>
              <a:ext uri="{FF2B5EF4-FFF2-40B4-BE49-F238E27FC236}">
                <a16:creationId xmlns:a16="http://schemas.microsoft.com/office/drawing/2014/main" id="{04AC1011-DAD6-9DDF-4F42-BF3CFF2B50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90" r="-3" b="-3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10F0C-DD5A-7559-2F4E-E58F664F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176963"/>
            <a:ext cx="6294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BFA72C-7DC2-A3C2-729F-FD25DC9CBD3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433457" y="6176963"/>
            <a:ext cx="45178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332461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85286B-154F-3489-5B8A-E3A8D166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0040-C938-D74C-B197-82A23B60236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814940-3FE3-8C11-E4DB-B67345B3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 for Effective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168021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500D92-3845-D5F0-01DF-5707815C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Key Points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5D1D8D-A729-94CF-2F60-3ABB31ACC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600" kern="1200">
                <a:effectLst/>
                <a:highlight>
                  <a:srgbClr val="FFFFFF"/>
                </a:highlight>
              </a:rPr>
              <a:t>Keep Communication Simple, Concise, and Direct</a:t>
            </a:r>
            <a:endParaRPr lang="en-US" sz="2600" kern="100">
              <a:effectLst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600" kern="1200">
                <a:effectLst/>
                <a:highlight>
                  <a:srgbClr val="FFFFFF"/>
                </a:highlight>
              </a:rPr>
              <a:t>Avoid Raising Unanswerable Questions</a:t>
            </a:r>
            <a:endParaRPr lang="en-US" sz="2600" kern="100">
              <a:effectLst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600" kern="1200">
                <a:effectLst/>
                <a:highlight>
                  <a:srgbClr val="FFFFFF"/>
                </a:highlight>
              </a:rPr>
              <a:t>Address the 5 W's (Who? What? When? Where? Why?)</a:t>
            </a:r>
            <a:endParaRPr lang="en-US" sz="2600" kern="100">
              <a:effectLst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600" kern="1200">
                <a:effectLst/>
                <a:highlight>
                  <a:srgbClr val="FFFFFF"/>
                </a:highlight>
              </a:rPr>
              <a:t>Emphasize Building Consensus</a:t>
            </a:r>
            <a:endParaRPr lang="en-US" sz="2600" kern="100">
              <a:effectLst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600" kern="1200">
                <a:effectLst/>
                <a:highlight>
                  <a:srgbClr val="FFFFFF"/>
                </a:highlight>
              </a:rPr>
              <a:t>Utilize Resources Available through AMPP</a:t>
            </a:r>
            <a:endParaRPr lang="en-US" sz="2600" kern="100">
              <a:effectLst/>
            </a:endParaRPr>
          </a:p>
          <a:p>
            <a:pPr>
              <a:lnSpc>
                <a:spcPct val="90000"/>
              </a:lnSpc>
            </a:pPr>
            <a:endParaRPr lang="en-US" sz="2600"/>
          </a:p>
        </p:txBody>
      </p:sp>
      <p:pic>
        <p:nvPicPr>
          <p:cNvPr id="7" name="Picture 6" descr="Low angle view of building corner against the clear blue sky">
            <a:extLst>
              <a:ext uri="{FF2B5EF4-FFF2-40B4-BE49-F238E27FC236}">
                <a16:creationId xmlns:a16="http://schemas.microsoft.com/office/drawing/2014/main" id="{4FD2B9F9-B475-D708-90B7-D5F056A77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87" b="-3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BE7034-F7A9-0CA6-3BC3-AABBADE2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176963"/>
            <a:ext cx="6294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C18629-2FD2-5351-88CE-0F98826122C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433457" y="6176963"/>
            <a:ext cx="45178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4187631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0808DC-AB40-0C3E-1D64-9A5886B1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Tools for Communication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9C739C-5E9D-7E63-ED74-03F813D1D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800" b="1" kern="1200" dirty="0">
                <a:effectLst/>
                <a:highlight>
                  <a:srgbClr val="FFFFFF"/>
                </a:highlight>
              </a:rPr>
              <a:t>Letters and Emails</a:t>
            </a:r>
            <a:endParaRPr lang="en-US" sz="2800" kern="100" dirty="0">
              <a:effectLst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800" b="1" kern="1200" dirty="0">
                <a:effectLst/>
                <a:highlight>
                  <a:srgbClr val="FFFFFF"/>
                </a:highlight>
              </a:rPr>
              <a:t>Social Media</a:t>
            </a:r>
            <a:endParaRPr lang="en-US" sz="2800" kern="100" dirty="0">
              <a:effectLst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800" b="1" kern="1200" dirty="0">
                <a:effectLst/>
                <a:highlight>
                  <a:srgbClr val="FFFFFF"/>
                </a:highlight>
              </a:rPr>
              <a:t>Meetings with Elected Officials</a:t>
            </a:r>
            <a:endParaRPr lang="en-US" sz="2800" kern="100" dirty="0">
              <a:effectLst/>
            </a:endParaRPr>
          </a:p>
          <a:p>
            <a:endParaRPr lang="en-US" dirty="0"/>
          </a:p>
        </p:txBody>
      </p:sp>
      <p:pic>
        <p:nvPicPr>
          <p:cNvPr id="7" name="Picture 6" descr="Colourful envelopes">
            <a:extLst>
              <a:ext uri="{FF2B5EF4-FFF2-40B4-BE49-F238E27FC236}">
                <a16:creationId xmlns:a16="http://schemas.microsoft.com/office/drawing/2014/main" id="{F15C44DA-89FD-5E7E-C64E-40BE9A9D7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91" r="9422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25BCC8-F870-E792-8E3A-7AE9623B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176963"/>
            <a:ext cx="6294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046F01-A8DD-1BCE-D943-CAB501EA032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433457" y="6176963"/>
            <a:ext cx="45178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539488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894915-73CC-3530-A2F2-D4E6FDB5C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Tips for Effective Meetings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A79B19-4DD1-0FAD-C32A-D6B52AAD2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800" kern="1200">
                <a:effectLst/>
                <a:highlight>
                  <a:srgbClr val="FFFFFF"/>
                </a:highlight>
              </a:rPr>
              <a:t>Informing AMPP Staff about Scheduled Meetings</a:t>
            </a:r>
            <a:endParaRPr lang="en-US" sz="2800" kern="100">
              <a:effectLst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800" kern="1200">
                <a:effectLst/>
                <a:highlight>
                  <a:srgbClr val="FFFFFF"/>
                </a:highlight>
              </a:rPr>
              <a:t>Contacting Elected Officials' Offices to Discuss Issues</a:t>
            </a:r>
            <a:endParaRPr lang="en-US" sz="2800" kern="100">
              <a:effectLst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800" kern="1200">
                <a:effectLst/>
                <a:highlight>
                  <a:srgbClr val="FFFFFF"/>
                </a:highlight>
              </a:rPr>
              <a:t>Preparation and Presentation Materials (One-page Handouts)</a:t>
            </a:r>
            <a:endParaRPr lang="en-US" sz="2800" kern="100">
              <a:effectLst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800" kern="1200">
                <a:effectLst/>
                <a:highlight>
                  <a:srgbClr val="FFFFFF"/>
                </a:highlight>
              </a:rPr>
              <a:t>Setting Agendas and Timeframes for Meetings</a:t>
            </a:r>
            <a:endParaRPr lang="en-US" sz="2800" kern="100">
              <a:effectLst/>
            </a:endParaRP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7" name="Picture 6" descr="Conference room table">
            <a:extLst>
              <a:ext uri="{FF2B5EF4-FFF2-40B4-BE49-F238E27FC236}">
                <a16:creationId xmlns:a16="http://schemas.microsoft.com/office/drawing/2014/main" id="{E1A887A3-B97E-B0F1-B21A-CE32608EF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94" b="914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BC2F1D-21A1-DF73-9788-9A149E9F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176963"/>
            <a:ext cx="6294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B3A622-9C7F-9EA7-D316-848B08F4BC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433457" y="6176963"/>
            <a:ext cx="45178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64912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52B4B3-382E-0234-B212-CD73196C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3457" y="6176963"/>
            <a:ext cx="451780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AB4106-06AA-59B8-6AED-8FBC5DE3F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650" y="6176963"/>
            <a:ext cx="4381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8D209D-B6EB-BD0D-B887-1716BA1F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AMPP Chapters role in Advocacy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7BBFF21B-CA5B-BD5D-0148-04586BC3CA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232652"/>
              </p:ext>
            </p:extLst>
          </p:nvPr>
        </p:nvGraphicFramePr>
        <p:xfrm>
          <a:off x="838200" y="1825625"/>
          <a:ext cx="10515600" cy="409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126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C5619-F11C-9F71-D977-3FAE80A9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Meeting Etiquette and Best Practices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19579-C568-8007-922E-D0751BF8C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b="1" kern="1200" dirty="0">
                <a:effectLst/>
              </a:rPr>
              <a:t>Meeting Etiquette and Best </a:t>
            </a:r>
            <a:r>
              <a:rPr lang="en-US" b="1" kern="1200" dirty="0">
                <a:effectLst/>
                <a:highlight>
                  <a:srgbClr val="FFFFFF"/>
                </a:highlight>
              </a:rPr>
              <a:t>Practices</a:t>
            </a:r>
            <a:endParaRPr lang="en-US" kern="100" dirty="0">
              <a:effectLst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800" kern="1200" dirty="0">
                <a:effectLst/>
                <a:highlight>
                  <a:srgbClr val="FFFFFF"/>
                </a:highlight>
              </a:rPr>
              <a:t>Engaging with Staff Members as Valuable Advisors</a:t>
            </a:r>
            <a:endParaRPr lang="en-US" sz="2800" kern="100" dirty="0">
              <a:effectLst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800" kern="1200" dirty="0">
                <a:effectLst/>
                <a:highlight>
                  <a:srgbClr val="FFFFFF"/>
                </a:highlight>
              </a:rPr>
              <a:t>Emphasizing Local Chapter Expertise</a:t>
            </a:r>
            <a:endParaRPr lang="en-US" sz="2800" kern="100" dirty="0">
              <a:effectLst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800" kern="1200" dirty="0">
                <a:effectLst/>
                <a:highlight>
                  <a:srgbClr val="FFFFFF"/>
                </a:highlight>
              </a:rPr>
              <a:t>Maintaining Integrity and Credibility in Discussions</a:t>
            </a:r>
            <a:endParaRPr lang="en-US" sz="2800" kern="100" dirty="0">
              <a:effectLst/>
            </a:endParaRPr>
          </a:p>
          <a:p>
            <a:endParaRPr lang="en-US" dirty="0"/>
          </a:p>
        </p:txBody>
      </p:sp>
      <p:pic>
        <p:nvPicPr>
          <p:cNvPr id="7" name="Picture 6" descr="Yellow paper ship leading among white ships">
            <a:extLst>
              <a:ext uri="{FF2B5EF4-FFF2-40B4-BE49-F238E27FC236}">
                <a16:creationId xmlns:a16="http://schemas.microsoft.com/office/drawing/2014/main" id="{4ED24519-89B6-9688-5B05-47F621D1A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14" r="-1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4F767F-93E2-5268-C3F1-0AD5AE2E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176963"/>
            <a:ext cx="6294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5FC6C6-3B01-AA27-3649-A92C5E78063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433457" y="6176963"/>
            <a:ext cx="45178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403639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98B84E-8EDC-7D06-7B4B-72001A1B5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Follow 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0D5583-4EE4-E6C1-A8FD-FE4BCDD8E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800" kern="1200">
                <a:effectLst/>
                <a:highlight>
                  <a:srgbClr val="FFFFFF"/>
                </a:highlight>
              </a:rPr>
              <a:t>Importance of Thank You Notes</a:t>
            </a:r>
            <a:endParaRPr lang="en-US" sz="2800" kern="100">
              <a:effectLst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800" kern="1200">
                <a:effectLst/>
                <a:highlight>
                  <a:srgbClr val="FFFFFF"/>
                </a:highlight>
              </a:rPr>
              <a:t>Reinforcing Discussion Points and Requests</a:t>
            </a:r>
            <a:endParaRPr lang="en-US" sz="2800" kern="100">
              <a:effectLst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800" kern="1200">
                <a:effectLst/>
                <a:highlight>
                  <a:srgbClr val="FFFFFF"/>
                </a:highlight>
              </a:rPr>
              <a:t>Closing Remarks and Call to Action</a:t>
            </a:r>
            <a:endParaRPr lang="en-US" sz="2800" kern="100">
              <a:effectLst/>
            </a:endParaRPr>
          </a:p>
          <a:p>
            <a:endParaRPr lang="en-US" dirty="0"/>
          </a:p>
        </p:txBody>
      </p:sp>
      <p:pic>
        <p:nvPicPr>
          <p:cNvPr id="7" name="Picture 6" descr="Empty speech bubbles">
            <a:extLst>
              <a:ext uri="{FF2B5EF4-FFF2-40B4-BE49-F238E27FC236}">
                <a16:creationId xmlns:a16="http://schemas.microsoft.com/office/drawing/2014/main" id="{BB152068-F19C-1066-75F6-4178CA9C7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04" r="6009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0DF396-02FA-F3A9-B821-7582DD5B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176963"/>
            <a:ext cx="6294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C0AC0B-4CC2-367A-0402-314D23171DE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433457" y="6176963"/>
            <a:ext cx="45178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872017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C06CA-2B68-2480-FED4-D925C197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AMPP Advocacy Ambassadors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5D3DEA-F63B-BF24-AE96-C83D25127E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26730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572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90355C-0761-46E8-B026-6DF91299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it Means to be an Ambassador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926C27-CC9C-61A1-FB70-2720E5793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0"/>
              <a:t>Linking Organizational Values to Advocacy Work: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0"/>
              <a:t>Long-Term Advocacy Planning:</a:t>
            </a:r>
          </a:p>
          <a:p>
            <a:r>
              <a:rPr lang="en-US" b="1" kern="0"/>
              <a:t>Build strong coalitions and engage diverse audiences who share similar values and principles.</a:t>
            </a:r>
          </a:p>
        </p:txBody>
      </p:sp>
      <p:pic>
        <p:nvPicPr>
          <p:cNvPr id="7" name="Picture 6" descr="Hands-on top of each other">
            <a:extLst>
              <a:ext uri="{FF2B5EF4-FFF2-40B4-BE49-F238E27FC236}">
                <a16:creationId xmlns:a16="http://schemas.microsoft.com/office/drawing/2014/main" id="{EAE9EC94-3624-99FB-F28A-8BE845028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01" r="2602" b="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DC2782-45D3-BD07-3815-6D425C9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176963"/>
            <a:ext cx="6294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45EF4-F3BA-6528-032D-841F5036319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433457" y="6176963"/>
            <a:ext cx="45178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568657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090CB7-8DD7-9605-FE4E-C96DECE08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3457" y="6176963"/>
            <a:ext cx="451780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3931D3-314A-C10B-52BF-DEF2D239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650" y="6176963"/>
            <a:ext cx="4381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A94543-6370-27BD-D502-01D7A789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Advocacy Toolkit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D2CD298-C910-0441-E907-1DE24DFBD8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962922"/>
              </p:ext>
            </p:extLst>
          </p:nvPr>
        </p:nvGraphicFramePr>
        <p:xfrm>
          <a:off x="838200" y="1825625"/>
          <a:ext cx="10515600" cy="409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4630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3AF2EB-DDCD-F11F-736B-AD7F3E88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3457" y="6176963"/>
            <a:ext cx="451780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691B16-D7DA-2452-9E0B-FF519BC0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650" y="6176963"/>
            <a:ext cx="4381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C7FCDD-1E50-C966-CFFA-854FA20D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AMPP’s Public Policy Principles 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AE3D134-38BE-6986-A0FD-AC00E13E81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684942"/>
              </p:ext>
            </p:extLst>
          </p:nvPr>
        </p:nvGraphicFramePr>
        <p:xfrm>
          <a:off x="838200" y="1825625"/>
          <a:ext cx="10515600" cy="409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5266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E500-0079-63D4-E1BA-E290F2FF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Chapter Ambassador Responsibilities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76919C-D867-AA95-2EEF-D5ADCADD3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A9CC1-5541-B7C5-1634-85B4C8B6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176963"/>
            <a:ext cx="6294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EC5EFF-E92C-4FF1-9EDF-39DF880E6FDC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E227D90-8F48-4FD0-A851-9E31BEB44DD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296395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241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C51AAB-08CB-2857-9FBF-6FBD0B6A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Global Leaders in Materials Protection and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1A4B97-EE7B-9AD8-E5AC-93A9CBAB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0040-C938-D74C-B197-82A23B60236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B61BCA-8371-F74B-78D0-053501D0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ways to get Involved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962526-C75E-0B62-ACC5-DA0EB4D59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 an Advocacy Day with visits to local government representative during their session.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● Thread advocacy and public policy through all chapter events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● Monitor legislation on issues important to your chapter.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● Serve as a quick summary source for members on federal and state policy information.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● Participate in AMPP's Advocacy Day in Washington D.C.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● Advocate for officials to leverage AMPP's public policy principles and priorities in the development of legislation.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● Recognize officials for their efforts during a Chapter Advocacy Day and submit a nomination on their behalf for the U.S. state Official of the Year Award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● Spread awareness about AMPP through submitting a news/blog, your chapter's website, and social media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● Collaborate with partners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● Engage students through partnerships with local colleges/universities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● Develop advocacy workshops and trainings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● Leverage chapter membership and bordering chapters to improve outreach to officials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AMBASSADOR Activities &amp; Events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● Updates from the AMPP Government Relations team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● Open discussion for chapter advocacy information sharing.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Workshops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● Chapter Leader Exchange: Annual training and networking meeting for chapter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2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D84F51-071C-3FF5-B62B-8FAC9A1A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Understanding Local Priorities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FEB321-E59A-B3B6-1EB4-E47D33DB5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</a:rPr>
              <a:t>Listening to Chapter Members</a:t>
            </a:r>
            <a:endParaRPr kumimoji="0" lang="en-US" altLang="en-US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</a:rPr>
              <a:t>Aligning Advocacy Efforts</a:t>
            </a:r>
            <a:endParaRPr kumimoji="0" lang="en-US" altLang="en-US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</a:rPr>
              <a:t>Key Considerations</a:t>
            </a:r>
            <a:endParaRPr kumimoji="0" lang="en-US" altLang="en-US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</a:rPr>
              <a:t>Outcome</a:t>
            </a:r>
            <a:endParaRPr lang="en-US"/>
          </a:p>
        </p:txBody>
      </p:sp>
      <p:pic>
        <p:nvPicPr>
          <p:cNvPr id="7" name="Picture 6" descr="White puzzle with one red piece">
            <a:extLst>
              <a:ext uri="{FF2B5EF4-FFF2-40B4-BE49-F238E27FC236}">
                <a16:creationId xmlns:a16="http://schemas.microsoft.com/office/drawing/2014/main" id="{E62613F9-97E5-FB6E-5467-BC83E01EC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11" r="15705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4C7A79-E34E-D581-8E86-C869E6E4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176963"/>
            <a:ext cx="6294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7F897A-8B6A-48B5-DC7A-5E05BDA4D57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433457" y="6176963"/>
            <a:ext cx="45178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92230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F0081E-A5EC-B47B-E8A7-E52D0A53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3457" y="6176963"/>
            <a:ext cx="451780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93233D-4EF7-BBFD-C6CF-9E1DD72E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650" y="6176963"/>
            <a:ext cx="4381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310867-04E4-F646-1393-13E60408F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Importance of Grassroots Advocacy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3E6B04D-0DD1-EE10-D9DC-1BB4E1E97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533663"/>
              </p:ext>
            </p:extLst>
          </p:nvPr>
        </p:nvGraphicFramePr>
        <p:xfrm>
          <a:off x="838200" y="1825625"/>
          <a:ext cx="10515600" cy="409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886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849697-3B64-E737-57A0-0E565765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Listen to Chapter Members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7DD65C-60A2-D386-28D8-050A20103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Engage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</a:rPr>
              <a:t>A</a:t>
            </a:r>
            <a:r>
              <a:rPr lang="en-US" b="0" i="0" dirty="0">
                <a:effectLst/>
                <a:highlight>
                  <a:srgbClr val="FFFFFF"/>
                </a:highlight>
              </a:rPr>
              <a:t>lignment</a:t>
            </a:r>
            <a:endParaRPr lang="en-US" dirty="0"/>
          </a:p>
        </p:txBody>
      </p:sp>
      <p:pic>
        <p:nvPicPr>
          <p:cNvPr id="7" name="Picture 6" descr="Colourful carved figures of humans">
            <a:extLst>
              <a:ext uri="{FF2B5EF4-FFF2-40B4-BE49-F238E27FC236}">
                <a16:creationId xmlns:a16="http://schemas.microsoft.com/office/drawing/2014/main" id="{0B0DBECD-6FD5-C78C-C0EF-A3F92ED54D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4" r="7462" b="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3BBA0-B596-07AC-F4BD-A4BB30B7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176963"/>
            <a:ext cx="6294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9509AD-0BA2-2079-817D-CA4522861B1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433457" y="6176963"/>
            <a:ext cx="45178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303389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05F151-107F-60BA-466A-FFC2375D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Find a Representative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259151-A459-A4B5-493C-64B909F33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0">
                <a:effectLst/>
              </a:rPr>
              <a:t>Identifying an AMPP Advocate Leader</a:t>
            </a:r>
            <a:endParaRPr lang="en-US" b="0" i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>
                <a:effectLst/>
                <a:highlight>
                  <a:srgbClr val="FFFFFF"/>
                </a:highlight>
              </a:rPr>
              <a:t>Responsibilities of the Campaign Leader</a:t>
            </a:r>
            <a:endParaRPr lang="en-US" b="0" i="0">
              <a:effectLst/>
              <a:highlight>
                <a:srgbClr val="FFFFFF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>
                <a:effectLst/>
                <a:highlight>
                  <a:srgbClr val="FFFFFF"/>
                </a:highlight>
              </a:rPr>
              <a:t>Qualities of an Effective Leader</a:t>
            </a:r>
            <a:endParaRPr lang="en-US" b="0" i="0">
              <a:effectLst/>
              <a:highlight>
                <a:srgbClr val="FFFFFF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>
                <a:effectLst/>
                <a:highlight>
                  <a:srgbClr val="FFFFFF"/>
                </a:highlight>
              </a:rPr>
              <a:t>Collaborative Approach</a:t>
            </a:r>
            <a:endParaRPr lang="en-US" b="0" i="0">
              <a:effectLst/>
              <a:highlight>
                <a:srgbClr val="FFFFFF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>
                <a:effectLst/>
                <a:highlight>
                  <a:srgbClr val="FFFFFF"/>
                </a:highlight>
              </a:rPr>
              <a:t>Outcome</a:t>
            </a:r>
            <a:endParaRPr lang="en-US" b="0" i="0">
              <a:effectLst/>
              <a:highlight>
                <a:srgbClr val="FFFFFF"/>
              </a:highlight>
            </a:endParaRPr>
          </a:p>
          <a:p>
            <a:pPr marL="457200" lvl="1" indent="0">
              <a:buNone/>
            </a:pPr>
            <a:endParaRPr lang="en-US" sz="2800" b="0" i="0">
              <a:effectLst/>
              <a:highlight>
                <a:srgbClr val="FFFFFF"/>
              </a:highlight>
            </a:endParaRPr>
          </a:p>
          <a:p>
            <a:endParaRPr lang="en-US" dirty="0"/>
          </a:p>
        </p:txBody>
      </p:sp>
      <p:pic>
        <p:nvPicPr>
          <p:cNvPr id="7" name="Picture 6" descr="One in a crowd">
            <a:extLst>
              <a:ext uri="{FF2B5EF4-FFF2-40B4-BE49-F238E27FC236}">
                <a16:creationId xmlns:a16="http://schemas.microsoft.com/office/drawing/2014/main" id="{D5A5692A-642D-E36D-A487-FF973D95E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40" r="1246" b="-3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8EAA2F-4DD1-C7F0-D18B-22B7B1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176963"/>
            <a:ext cx="6294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1C8A73-D954-61BD-0308-3266C05780A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433457" y="6176963"/>
            <a:ext cx="45178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344201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83108-636A-B76B-3148-DAE7A3918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Make National Issues Local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CCBFE4-40F3-8123-AC1C-6F857A362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Local Impact of National Issues</a:t>
            </a:r>
            <a:endParaRPr lang="en-US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</a:rPr>
              <a:t>Purpose of Making Issues Local</a:t>
            </a:r>
            <a:endParaRPr lang="en-US" b="0" i="0" dirty="0">
              <a:effectLst/>
              <a:highlight>
                <a:srgbClr val="FFFFFF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</a:rPr>
              <a:t>Strategies for Alignment</a:t>
            </a:r>
            <a:endParaRPr lang="en-US" b="0" i="0" dirty="0">
              <a:effectLst/>
              <a:highlight>
                <a:srgbClr val="FFFFFF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FF"/>
                </a:highlight>
              </a:rPr>
              <a:t>Outcome</a:t>
            </a:r>
            <a:endParaRPr lang="en-US" b="0" i="0" dirty="0">
              <a:effectLst/>
              <a:highlight>
                <a:srgbClr val="FFFFFF"/>
              </a:highlight>
            </a:endParaRPr>
          </a:p>
          <a:p>
            <a:endParaRPr lang="en-US" dirty="0"/>
          </a:p>
        </p:txBody>
      </p:sp>
      <p:pic>
        <p:nvPicPr>
          <p:cNvPr id="7" name="Picture 6" descr="A group of yellow figures and a red figure on the other side">
            <a:extLst>
              <a:ext uri="{FF2B5EF4-FFF2-40B4-BE49-F238E27FC236}">
                <a16:creationId xmlns:a16="http://schemas.microsoft.com/office/drawing/2014/main" id="{49485991-8048-B119-7520-EF592B5475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14" r="-1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E20B9-5174-CE0A-92F2-8719A97D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176963"/>
            <a:ext cx="6294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82E84B-E09B-3B29-3098-82CC34896ED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433457" y="6176963"/>
            <a:ext cx="45178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278538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99B33A-4849-EC10-C1AF-B2F15C515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Determine Clear Objective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2955AAD-B3B2-3BD7-7AAE-BF31B0E8B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0">
                <a:effectLst/>
              </a:rPr>
              <a:t>Establishing Focused Campaign Goals</a:t>
            </a:r>
            <a:endParaRPr lang="en-US" b="0" i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>
                <a:effectLst/>
                <a:highlight>
                  <a:srgbClr val="FFFFFF"/>
                </a:highlight>
              </a:rPr>
              <a:t>Importance of Clarity and Consistency</a:t>
            </a:r>
            <a:endParaRPr lang="en-US" b="0" i="0">
              <a:effectLst/>
              <a:highlight>
                <a:srgbClr val="FFFFFF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>
                <a:effectLst/>
                <a:highlight>
                  <a:srgbClr val="FFFFFF"/>
                </a:highlight>
              </a:rPr>
              <a:t>Selecting a Primary Objective</a:t>
            </a:r>
            <a:endParaRPr lang="en-US" b="0" i="0">
              <a:effectLst/>
              <a:highlight>
                <a:srgbClr val="FFFFFF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>
                <a:effectLst/>
                <a:highlight>
                  <a:srgbClr val="FFFFFF"/>
                </a:highlight>
              </a:rPr>
              <a:t>Strategic Implementation</a:t>
            </a:r>
            <a:endParaRPr lang="en-US" b="0" i="0">
              <a:effectLst/>
              <a:highlight>
                <a:srgbClr val="FFFFFF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>
                <a:effectLst/>
                <a:highlight>
                  <a:srgbClr val="FFFFFF"/>
                </a:highlight>
              </a:rPr>
              <a:t>Outcome</a:t>
            </a:r>
            <a:endParaRPr lang="en-US" b="0" i="0">
              <a:effectLst/>
              <a:highlight>
                <a:srgbClr val="FFFFFF"/>
              </a:highlight>
            </a:endParaRPr>
          </a:p>
          <a:p>
            <a:endParaRPr lang="en-US"/>
          </a:p>
        </p:txBody>
      </p:sp>
      <p:pic>
        <p:nvPicPr>
          <p:cNvPr id="12" name="Picture 11" descr="3D Hologram from iPad">
            <a:extLst>
              <a:ext uri="{FF2B5EF4-FFF2-40B4-BE49-F238E27FC236}">
                <a16:creationId xmlns:a16="http://schemas.microsoft.com/office/drawing/2014/main" id="{9AF5ABEE-D02E-86B6-7BAB-7246CF31C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4" r="18909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D6AC86-1D81-7997-419D-1E8CC460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176963"/>
            <a:ext cx="6294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B64B6D-C6D7-9AAF-AAF3-0557EA3587C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433457" y="6176963"/>
            <a:ext cx="45178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332907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327AF5-DD66-B5A8-D4EC-40FF4AE2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Ensure Member Focus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8570C5-400C-C4F3-4AAB-F9FAE0F93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E820B7-D5AC-CA4C-0CB4-751D748C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322" y="6176963"/>
            <a:ext cx="6294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E20040-C938-D74C-B197-82A23B602361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D09DF2-AAA4-1AB0-BF21-D45CE49FA2C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433457" y="6176963"/>
            <a:ext cx="45178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The Global Leaders in Materials Protection and Performance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B18D4A0-C903-EB6A-538B-F43FCAF9EF8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616349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330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AMPP colors">
      <a:dk1>
        <a:srgbClr val="000000"/>
      </a:dk1>
      <a:lt1>
        <a:srgbClr val="FFFFFF"/>
      </a:lt1>
      <a:dk2>
        <a:srgbClr val="101820"/>
      </a:dk2>
      <a:lt2>
        <a:srgbClr val="E7E6E6"/>
      </a:lt2>
      <a:accent1>
        <a:srgbClr val="EE2737"/>
      </a:accent1>
      <a:accent2>
        <a:srgbClr val="2F2A95"/>
      </a:accent2>
      <a:accent3>
        <a:srgbClr val="545859"/>
      </a:accent3>
      <a:accent4>
        <a:srgbClr val="FFB600"/>
      </a:accent4>
      <a:accent5>
        <a:srgbClr val="5B9BD5"/>
      </a:accent5>
      <a:accent6>
        <a:srgbClr val="2AD2C9"/>
      </a:accent6>
      <a:hlink>
        <a:srgbClr val="EE2737"/>
      </a:hlink>
      <a:folHlink>
        <a:srgbClr val="6B307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P-Presentation" id="{FE460E9E-C962-4291-A065-59D7746D6695}" vid="{0E9C5A1A-FE6A-4A2E-A426-50C3BC419F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2922</Words>
  <Application>Microsoft Office PowerPoint</Application>
  <PresentationFormat>Widescreen</PresentationFormat>
  <Paragraphs>381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Aptos</vt:lpstr>
      <vt:lpstr>Aptos Display</vt:lpstr>
      <vt:lpstr>Arial</vt:lpstr>
      <vt:lpstr>Courier New</vt:lpstr>
      <vt:lpstr>Söhne</vt:lpstr>
      <vt:lpstr>Symbol</vt:lpstr>
      <vt:lpstr>Times New Roman</vt:lpstr>
      <vt:lpstr>Office Theme</vt:lpstr>
      <vt:lpstr>1_Office Theme</vt:lpstr>
      <vt:lpstr>Grassroots Advocacy Campaigns for AMPP Chapters</vt:lpstr>
      <vt:lpstr>AMPP Chapters role in Advocacy</vt:lpstr>
      <vt:lpstr>Understanding Local Priorities </vt:lpstr>
      <vt:lpstr>Importance of Grassroots Advocacy</vt:lpstr>
      <vt:lpstr>Listen to Chapter Members</vt:lpstr>
      <vt:lpstr>Find a Representative</vt:lpstr>
      <vt:lpstr>Make National Issues Local</vt:lpstr>
      <vt:lpstr>Determine Clear Objective</vt:lpstr>
      <vt:lpstr>Ensure Member Focus</vt:lpstr>
      <vt:lpstr>Create Materials and Gather Feedback</vt:lpstr>
      <vt:lpstr>Engage Partners</vt:lpstr>
      <vt:lpstr>Understand Member Passion</vt:lpstr>
      <vt:lpstr>Share Stories</vt:lpstr>
      <vt:lpstr>Develop an Action Plan</vt:lpstr>
      <vt:lpstr>Digital Tools </vt:lpstr>
      <vt:lpstr>Tools for Effective Communication </vt:lpstr>
      <vt:lpstr>Key Points</vt:lpstr>
      <vt:lpstr>Tools for Communication</vt:lpstr>
      <vt:lpstr>Tips for Effective Meetings</vt:lpstr>
      <vt:lpstr>Meeting Etiquette and Best Practices</vt:lpstr>
      <vt:lpstr>Follow Up</vt:lpstr>
      <vt:lpstr>AMPP Advocacy Ambassadors</vt:lpstr>
      <vt:lpstr>What it Means to be an Ambassador</vt:lpstr>
      <vt:lpstr>Advocacy Toolkit</vt:lpstr>
      <vt:lpstr>AMPP’s Public Policy Principles </vt:lpstr>
      <vt:lpstr>Chapter Ambassador Responsibilities</vt:lpstr>
      <vt:lpstr>Additional ways to get Involved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Grassroots Advocacy Campaigns for AMPP Chapters</dc:title>
  <dc:creator>Tim Gonzalez</dc:creator>
  <cp:lastModifiedBy>Tim Gonzalez</cp:lastModifiedBy>
  <cp:revision>3</cp:revision>
  <dcterms:created xsi:type="dcterms:W3CDTF">2024-04-15T00:41:01Z</dcterms:created>
  <dcterms:modified xsi:type="dcterms:W3CDTF">2024-05-09T13:31:23Z</dcterms:modified>
</cp:coreProperties>
</file>